
<file path=[Content_Types].xml><?xml version="1.0" encoding="utf-8"?>
<Types xmlns="http://schemas.openxmlformats.org/package/2006/content-types">
  <Default Extension="bin" ContentType="audio/unknown"/>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4135" r:id="rId4"/>
    <p:sldMasterId id="2147484148" r:id="rId5"/>
    <p:sldMasterId id="2147484825" r:id="rId6"/>
    <p:sldMasterId id="2147484838" r:id="rId7"/>
    <p:sldMasterId id="2147484851" r:id="rId8"/>
    <p:sldMasterId id="2147484864" r:id="rId9"/>
    <p:sldMasterId id="2147484877" r:id="rId10"/>
    <p:sldMasterId id="2147484890" r:id="rId11"/>
    <p:sldMasterId id="2147484903" r:id="rId12"/>
    <p:sldMasterId id="2147484916" r:id="rId13"/>
  </p:sldMasterIdLst>
  <p:notesMasterIdLst>
    <p:notesMasterId r:id="rId77"/>
  </p:notesMasterIdLst>
  <p:sldIdLst>
    <p:sldId id="256" r:id="rId14"/>
    <p:sldId id="257" r:id="rId15"/>
    <p:sldId id="258" r:id="rId16"/>
    <p:sldId id="272" r:id="rId17"/>
    <p:sldId id="305" r:id="rId18"/>
    <p:sldId id="310" r:id="rId19"/>
    <p:sldId id="311" r:id="rId20"/>
    <p:sldId id="312" r:id="rId21"/>
    <p:sldId id="313" r:id="rId22"/>
    <p:sldId id="314" r:id="rId23"/>
    <p:sldId id="315" r:id="rId24"/>
    <p:sldId id="365" r:id="rId25"/>
    <p:sldId id="316" r:id="rId26"/>
    <p:sldId id="366" r:id="rId27"/>
    <p:sldId id="318" r:id="rId28"/>
    <p:sldId id="319" r:id="rId29"/>
    <p:sldId id="323" r:id="rId30"/>
    <p:sldId id="320" r:id="rId31"/>
    <p:sldId id="321" r:id="rId32"/>
    <p:sldId id="322" r:id="rId33"/>
    <p:sldId id="324" r:id="rId34"/>
    <p:sldId id="325" r:id="rId35"/>
    <p:sldId id="306" r:id="rId36"/>
    <p:sldId id="326" r:id="rId37"/>
    <p:sldId id="329" r:id="rId38"/>
    <p:sldId id="327" r:id="rId39"/>
    <p:sldId id="328" r:id="rId40"/>
    <p:sldId id="330" r:id="rId41"/>
    <p:sldId id="331" r:id="rId42"/>
    <p:sldId id="332" r:id="rId43"/>
    <p:sldId id="333" r:id="rId44"/>
    <p:sldId id="335" r:id="rId45"/>
    <p:sldId id="334" r:id="rId46"/>
    <p:sldId id="336" r:id="rId47"/>
    <p:sldId id="337" r:id="rId48"/>
    <p:sldId id="338" r:id="rId49"/>
    <p:sldId id="339" r:id="rId50"/>
    <p:sldId id="340" r:id="rId51"/>
    <p:sldId id="341" r:id="rId52"/>
    <p:sldId id="342" r:id="rId53"/>
    <p:sldId id="343" r:id="rId54"/>
    <p:sldId id="345" r:id="rId55"/>
    <p:sldId id="344" r:id="rId56"/>
    <p:sldId id="346" r:id="rId57"/>
    <p:sldId id="347" r:id="rId58"/>
    <p:sldId id="348" r:id="rId59"/>
    <p:sldId id="349" r:id="rId60"/>
    <p:sldId id="350" r:id="rId61"/>
    <p:sldId id="352" r:id="rId62"/>
    <p:sldId id="351" r:id="rId63"/>
    <p:sldId id="353" r:id="rId64"/>
    <p:sldId id="354" r:id="rId65"/>
    <p:sldId id="355" r:id="rId66"/>
    <p:sldId id="356" r:id="rId67"/>
    <p:sldId id="357" r:id="rId68"/>
    <p:sldId id="358" r:id="rId69"/>
    <p:sldId id="359" r:id="rId70"/>
    <p:sldId id="360" r:id="rId71"/>
    <p:sldId id="361" r:id="rId72"/>
    <p:sldId id="362" r:id="rId73"/>
    <p:sldId id="364" r:id="rId74"/>
    <p:sldId id="363" r:id="rId75"/>
    <p:sldId id="367" r:id="rId76"/>
  </p:sldIdLst>
  <p:sldSz cx="9144000" cy="6858000" type="screen4x3"/>
  <p:notesSz cx="6858000" cy="9144000"/>
  <p:defaultTex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933">
          <p15:clr>
            <a:srgbClr val="A4A3A4"/>
          </p15:clr>
        </p15:guide>
        <p15:guide id="2" pos="2880">
          <p15:clr>
            <a:srgbClr val="A4A3A4"/>
          </p15:clr>
        </p15:guide>
        <p15:guide id="3" pos="1791">
          <p15:clr>
            <a:srgbClr val="A4A3A4"/>
          </p15:clr>
        </p15:guide>
        <p15:guide id="4" orient="horz" pos="3657">
          <p15:clr>
            <a:srgbClr val="A4A3A4"/>
          </p15:clr>
        </p15:guide>
        <p15:guide id="5" pos="106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Microsoft Office User" initials="Office [4]" lastIdx="1" clrIdx="3"/>
  <p:cmAuthor id="5" name="Microsoft Office User" initials="Office [5]" lastIdx="1" clrIdx="4"/>
  <p:cmAuthor id="6" name="Susan Leaper" initials="" lastIdx="2" clrIdx="5"/>
  <p:cmAuthor id="7" name="Microsoft Office User" initials="Office [8]" lastIdx="1" clrIdx="6"/>
  <p:cmAuthor id="8" name="Microsoft Office User" initials="Office [7]" lastIdx="1" clrIdx="7"/>
  <p:cmAuthor id="9" name="Microsoft Office User" initials="Office [9]" lastIdx="1" clrIdx="8"/>
  <p:cmAuthor id="10" name="Microsoft Office User" initials="Office [10]" lastIdx="1" clrIdx="9"/>
  <p:cmAuthor id="11" name="Microsoft Office User" initials="" lastIdx="1" clrIdx="10"/>
  <p:cmAuthor id="12" name="Unknown User1" initials="Unknown User1" lastIdx="1" clrIdx="11"/>
  <p:cmAuthor id="13" name="Unknown User2" initials="Unknown User2" lastIdx="1" clrIdx="12"/>
  <p:cmAuthor id="14" name="Chetna Somaiya" initials="CS" lastIdx="3" clrIdx="13">
    <p:extLst>
      <p:ext uri="{19B8F6BF-5375-455C-9EA6-DF929625EA0E}">
        <p15:presenceInfo xmlns:p15="http://schemas.microsoft.com/office/powerpoint/2012/main" userId="S::Chetna.Somaiya@pearson.com::beb44317-2430-4ffc-a211-c5eaf33a94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F8BEDA-C188-43E7-BA20-B97DB1E1BC57}" v="93" dt="2024-05-28T15:37:19.133"/>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16" autoAdjust="0"/>
    <p:restoredTop sz="92186" autoAdjust="0"/>
  </p:normalViewPr>
  <p:slideViewPr>
    <p:cSldViewPr>
      <p:cViewPr varScale="1">
        <p:scale>
          <a:sx n="149" d="100"/>
          <a:sy n="149" d="100"/>
        </p:scale>
        <p:origin x="2550" y="108"/>
      </p:cViewPr>
      <p:guideLst>
        <p:guide orient="horz" pos="1933"/>
        <p:guide pos="2880"/>
        <p:guide pos="1791"/>
        <p:guide orient="horz" pos="3657"/>
        <p:guide pos="1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microsoft.com/office/2015/10/relationships/revisionInfo" Target="revisionInfo.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tableStyles" Target="tableStyle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Winser" userId="c3146a91-e6bd-4264-bd86-e164e04bc32d" providerId="ADAL" clId="{ACF8BEDA-C188-43E7-BA20-B97DB1E1BC57}"/>
    <pc:docChg chg="undo custSel addSld modSld">
      <pc:chgData name="Paul Winser" userId="c3146a91-e6bd-4264-bd86-e164e04bc32d" providerId="ADAL" clId="{ACF8BEDA-C188-43E7-BA20-B97DB1E1BC57}" dt="2024-05-28T15:37:20.687" v="165" actId="478"/>
      <pc:docMkLst>
        <pc:docMk/>
      </pc:docMkLst>
      <pc:sldChg chg="addSp modSp mod">
        <pc:chgData name="Paul Winser" userId="c3146a91-e6bd-4264-bd86-e164e04bc32d" providerId="ADAL" clId="{ACF8BEDA-C188-43E7-BA20-B97DB1E1BC57}" dt="2024-05-24T16:55:00.326" v="8" actId="20577"/>
        <pc:sldMkLst>
          <pc:docMk/>
          <pc:sldMk cId="0" sldId="256"/>
        </pc:sldMkLst>
        <pc:spChg chg="add mod">
          <ac:chgData name="Paul Winser" userId="c3146a91-e6bd-4264-bd86-e164e04bc32d" providerId="ADAL" clId="{ACF8BEDA-C188-43E7-BA20-B97DB1E1BC57}" dt="2024-05-24T16:55:00.326" v="8" actId="20577"/>
          <ac:spMkLst>
            <pc:docMk/>
            <pc:sldMk cId="0" sldId="256"/>
            <ac:spMk id="2" creationId="{FF1931F4-9ACD-2F67-8E09-2B84C1AC5AC6}"/>
          </ac:spMkLst>
        </pc:spChg>
      </pc:sldChg>
      <pc:sldChg chg="addSp modSp">
        <pc:chgData name="Paul Winser" userId="c3146a91-e6bd-4264-bd86-e164e04bc32d" providerId="ADAL" clId="{ACF8BEDA-C188-43E7-BA20-B97DB1E1BC57}" dt="2024-05-24T16:55:10.206" v="9"/>
        <pc:sldMkLst>
          <pc:docMk/>
          <pc:sldMk cId="0" sldId="257"/>
        </pc:sldMkLst>
        <pc:spChg chg="add mod">
          <ac:chgData name="Paul Winser" userId="c3146a91-e6bd-4264-bd86-e164e04bc32d" providerId="ADAL" clId="{ACF8BEDA-C188-43E7-BA20-B97DB1E1BC57}" dt="2024-05-24T16:55:10.206" v="9"/>
          <ac:spMkLst>
            <pc:docMk/>
            <pc:sldMk cId="0" sldId="257"/>
            <ac:spMk id="2" creationId="{152BFAC3-0073-3D51-3FC9-4A4393D76B36}"/>
          </ac:spMkLst>
        </pc:spChg>
      </pc:sldChg>
      <pc:sldChg chg="addSp modSp">
        <pc:chgData name="Paul Winser" userId="c3146a91-e6bd-4264-bd86-e164e04bc32d" providerId="ADAL" clId="{ACF8BEDA-C188-43E7-BA20-B97DB1E1BC57}" dt="2024-05-24T16:55:11.570" v="10"/>
        <pc:sldMkLst>
          <pc:docMk/>
          <pc:sldMk cId="0" sldId="258"/>
        </pc:sldMkLst>
        <pc:spChg chg="add mod">
          <ac:chgData name="Paul Winser" userId="c3146a91-e6bd-4264-bd86-e164e04bc32d" providerId="ADAL" clId="{ACF8BEDA-C188-43E7-BA20-B97DB1E1BC57}" dt="2024-05-24T16:55:11.570" v="10"/>
          <ac:spMkLst>
            <pc:docMk/>
            <pc:sldMk cId="0" sldId="258"/>
            <ac:spMk id="2" creationId="{15726897-9A5A-0EFD-DDB8-6E8E68491BEF}"/>
          </ac:spMkLst>
        </pc:spChg>
      </pc:sldChg>
      <pc:sldChg chg="addSp modSp">
        <pc:chgData name="Paul Winser" userId="c3146a91-e6bd-4264-bd86-e164e04bc32d" providerId="ADAL" clId="{ACF8BEDA-C188-43E7-BA20-B97DB1E1BC57}" dt="2024-05-24T16:55:12.847" v="11"/>
        <pc:sldMkLst>
          <pc:docMk/>
          <pc:sldMk cId="0" sldId="272"/>
        </pc:sldMkLst>
        <pc:spChg chg="add mod">
          <ac:chgData name="Paul Winser" userId="c3146a91-e6bd-4264-bd86-e164e04bc32d" providerId="ADAL" clId="{ACF8BEDA-C188-43E7-BA20-B97DB1E1BC57}" dt="2024-05-24T16:55:12.847" v="11"/>
          <ac:spMkLst>
            <pc:docMk/>
            <pc:sldMk cId="0" sldId="272"/>
            <ac:spMk id="2" creationId="{BD1A5F36-CD5B-B868-368B-77C4591FA9C3}"/>
          </ac:spMkLst>
        </pc:spChg>
      </pc:sldChg>
      <pc:sldChg chg="addSp delSp modSp">
        <pc:chgData name="Paul Winser" userId="c3146a91-e6bd-4264-bd86-e164e04bc32d" providerId="ADAL" clId="{ACF8BEDA-C188-43E7-BA20-B97DB1E1BC57}" dt="2024-05-24T16:55:16.922" v="14"/>
        <pc:sldMkLst>
          <pc:docMk/>
          <pc:sldMk cId="884549766" sldId="305"/>
        </pc:sldMkLst>
        <pc:spChg chg="add mod">
          <ac:chgData name="Paul Winser" userId="c3146a91-e6bd-4264-bd86-e164e04bc32d" providerId="ADAL" clId="{ACF8BEDA-C188-43E7-BA20-B97DB1E1BC57}" dt="2024-05-24T16:55:14.289" v="12"/>
          <ac:spMkLst>
            <pc:docMk/>
            <pc:sldMk cId="884549766" sldId="305"/>
            <ac:spMk id="3" creationId="{5ADB45D1-90D3-A8A0-5E7F-CE55FF85F44C}"/>
          </ac:spMkLst>
        </pc:spChg>
        <pc:spChg chg="add del mod">
          <ac:chgData name="Paul Winser" userId="c3146a91-e6bd-4264-bd86-e164e04bc32d" providerId="ADAL" clId="{ACF8BEDA-C188-43E7-BA20-B97DB1E1BC57}" dt="2024-05-24T16:55:16.922" v="14"/>
          <ac:spMkLst>
            <pc:docMk/>
            <pc:sldMk cId="884549766" sldId="305"/>
            <ac:spMk id="4" creationId="{54CA54D2-37C7-0950-9862-003B81FEFBC2}"/>
          </ac:spMkLst>
        </pc:spChg>
      </pc:sldChg>
      <pc:sldChg chg="addSp delSp modSp modNotesTx">
        <pc:chgData name="Paul Winser" userId="c3146a91-e6bd-4264-bd86-e164e04bc32d" providerId="ADAL" clId="{ACF8BEDA-C188-43E7-BA20-B97DB1E1BC57}" dt="2024-05-26T07:11:07.940" v="160" actId="6549"/>
        <pc:sldMkLst>
          <pc:docMk/>
          <pc:sldMk cId="588007661" sldId="306"/>
        </pc:sldMkLst>
        <pc:spChg chg="add mod">
          <ac:chgData name="Paul Winser" userId="c3146a91-e6bd-4264-bd86-e164e04bc32d" providerId="ADAL" clId="{ACF8BEDA-C188-43E7-BA20-B97DB1E1BC57}" dt="2024-05-24T16:55:42.006" v="32"/>
          <ac:spMkLst>
            <pc:docMk/>
            <pc:sldMk cId="588007661" sldId="306"/>
            <ac:spMk id="2" creationId="{C38D6D76-2C32-A3AC-79D6-46768374BB8E}"/>
          </ac:spMkLst>
        </pc:spChg>
        <pc:spChg chg="add del mod">
          <ac:chgData name="Paul Winser" userId="c3146a91-e6bd-4264-bd86-e164e04bc32d" providerId="ADAL" clId="{ACF8BEDA-C188-43E7-BA20-B97DB1E1BC57}" dt="2024-05-24T16:55:43.984" v="34"/>
          <ac:spMkLst>
            <pc:docMk/>
            <pc:sldMk cId="588007661" sldId="306"/>
            <ac:spMk id="3" creationId="{762BE66C-EAEC-7FD5-F2C8-00F5FD8308FC}"/>
          </ac:spMkLst>
        </pc:spChg>
      </pc:sldChg>
      <pc:sldChg chg="addSp modSp modNotesTx">
        <pc:chgData name="Paul Winser" userId="c3146a91-e6bd-4264-bd86-e164e04bc32d" providerId="ADAL" clId="{ACF8BEDA-C188-43E7-BA20-B97DB1E1BC57}" dt="2024-05-26T07:11:28.255" v="162" actId="6549"/>
        <pc:sldMkLst>
          <pc:docMk/>
          <pc:sldMk cId="3474290963" sldId="310"/>
        </pc:sldMkLst>
        <pc:spChg chg="add mod">
          <ac:chgData name="Paul Winser" userId="c3146a91-e6bd-4264-bd86-e164e04bc32d" providerId="ADAL" clId="{ACF8BEDA-C188-43E7-BA20-B97DB1E1BC57}" dt="2024-05-24T16:55:17.778" v="15"/>
          <ac:spMkLst>
            <pc:docMk/>
            <pc:sldMk cId="3474290963" sldId="310"/>
            <ac:spMk id="4" creationId="{6C87E96B-CF8F-59ED-DAEB-4075EC4A17B9}"/>
          </ac:spMkLst>
        </pc:spChg>
      </pc:sldChg>
      <pc:sldChg chg="addSp modSp">
        <pc:chgData name="Paul Winser" userId="c3146a91-e6bd-4264-bd86-e164e04bc32d" providerId="ADAL" clId="{ACF8BEDA-C188-43E7-BA20-B97DB1E1BC57}" dt="2024-05-24T16:55:19.935" v="16"/>
        <pc:sldMkLst>
          <pc:docMk/>
          <pc:sldMk cId="1939525449" sldId="311"/>
        </pc:sldMkLst>
        <pc:spChg chg="add mod">
          <ac:chgData name="Paul Winser" userId="c3146a91-e6bd-4264-bd86-e164e04bc32d" providerId="ADAL" clId="{ACF8BEDA-C188-43E7-BA20-B97DB1E1BC57}" dt="2024-05-24T16:55:19.935" v="16"/>
          <ac:spMkLst>
            <pc:docMk/>
            <pc:sldMk cId="1939525449" sldId="311"/>
            <ac:spMk id="4" creationId="{7B82F173-AFBA-05C2-07ED-B927B959F3D1}"/>
          </ac:spMkLst>
        </pc:spChg>
      </pc:sldChg>
      <pc:sldChg chg="addSp modSp modNotesTx">
        <pc:chgData name="Paul Winser" userId="c3146a91-e6bd-4264-bd86-e164e04bc32d" providerId="ADAL" clId="{ACF8BEDA-C188-43E7-BA20-B97DB1E1BC57}" dt="2024-05-26T07:11:22.381" v="161" actId="6549"/>
        <pc:sldMkLst>
          <pc:docMk/>
          <pc:sldMk cId="4286402730" sldId="312"/>
        </pc:sldMkLst>
        <pc:spChg chg="add mod">
          <ac:chgData name="Paul Winser" userId="c3146a91-e6bd-4264-bd86-e164e04bc32d" providerId="ADAL" clId="{ACF8BEDA-C188-43E7-BA20-B97DB1E1BC57}" dt="2024-05-24T16:55:21.293" v="17"/>
          <ac:spMkLst>
            <pc:docMk/>
            <pc:sldMk cId="4286402730" sldId="312"/>
            <ac:spMk id="4" creationId="{AC10A3C0-FF96-237A-7C9E-484263ED3646}"/>
          </ac:spMkLst>
        </pc:spChg>
      </pc:sldChg>
      <pc:sldChg chg="addSp modSp">
        <pc:chgData name="Paul Winser" userId="c3146a91-e6bd-4264-bd86-e164e04bc32d" providerId="ADAL" clId="{ACF8BEDA-C188-43E7-BA20-B97DB1E1BC57}" dt="2024-05-24T16:55:22.683" v="18"/>
        <pc:sldMkLst>
          <pc:docMk/>
          <pc:sldMk cId="3140564469" sldId="313"/>
        </pc:sldMkLst>
        <pc:spChg chg="add mod">
          <ac:chgData name="Paul Winser" userId="c3146a91-e6bd-4264-bd86-e164e04bc32d" providerId="ADAL" clId="{ACF8BEDA-C188-43E7-BA20-B97DB1E1BC57}" dt="2024-05-24T16:55:22.683" v="18"/>
          <ac:spMkLst>
            <pc:docMk/>
            <pc:sldMk cId="3140564469" sldId="313"/>
            <ac:spMk id="4" creationId="{A922CDD8-7FF7-1FA3-104D-E4363E0791FE}"/>
          </ac:spMkLst>
        </pc:spChg>
      </pc:sldChg>
      <pc:sldChg chg="addSp modSp">
        <pc:chgData name="Paul Winser" userId="c3146a91-e6bd-4264-bd86-e164e04bc32d" providerId="ADAL" clId="{ACF8BEDA-C188-43E7-BA20-B97DB1E1BC57}" dt="2024-05-24T16:55:24.002" v="19"/>
        <pc:sldMkLst>
          <pc:docMk/>
          <pc:sldMk cId="207330899" sldId="314"/>
        </pc:sldMkLst>
        <pc:spChg chg="add mod">
          <ac:chgData name="Paul Winser" userId="c3146a91-e6bd-4264-bd86-e164e04bc32d" providerId="ADAL" clId="{ACF8BEDA-C188-43E7-BA20-B97DB1E1BC57}" dt="2024-05-24T16:55:24.002" v="19"/>
          <ac:spMkLst>
            <pc:docMk/>
            <pc:sldMk cId="207330899" sldId="314"/>
            <ac:spMk id="4" creationId="{5173E663-1721-9AA6-D7B4-E01F01E32142}"/>
          </ac:spMkLst>
        </pc:spChg>
      </pc:sldChg>
      <pc:sldChg chg="addSp modSp">
        <pc:chgData name="Paul Winser" userId="c3146a91-e6bd-4264-bd86-e164e04bc32d" providerId="ADAL" clId="{ACF8BEDA-C188-43E7-BA20-B97DB1E1BC57}" dt="2024-05-24T16:55:25.346" v="20"/>
        <pc:sldMkLst>
          <pc:docMk/>
          <pc:sldMk cId="4017191610" sldId="315"/>
        </pc:sldMkLst>
        <pc:spChg chg="add mod">
          <ac:chgData name="Paul Winser" userId="c3146a91-e6bd-4264-bd86-e164e04bc32d" providerId="ADAL" clId="{ACF8BEDA-C188-43E7-BA20-B97DB1E1BC57}" dt="2024-05-24T16:55:25.346" v="20"/>
          <ac:spMkLst>
            <pc:docMk/>
            <pc:sldMk cId="4017191610" sldId="315"/>
            <ac:spMk id="4" creationId="{78C1AE2C-A728-FC82-B2FC-BB383C4B53CB}"/>
          </ac:spMkLst>
        </pc:spChg>
      </pc:sldChg>
      <pc:sldChg chg="addSp delSp modSp mod">
        <pc:chgData name="Paul Winser" userId="c3146a91-e6bd-4264-bd86-e164e04bc32d" providerId="ADAL" clId="{ACF8BEDA-C188-43E7-BA20-B97DB1E1BC57}" dt="2024-05-26T07:06:53.849" v="93" actId="1076"/>
        <pc:sldMkLst>
          <pc:docMk/>
          <pc:sldMk cId="1834647008" sldId="316"/>
        </pc:sldMkLst>
        <pc:spChg chg="add mod">
          <ac:chgData name="Paul Winser" userId="c3146a91-e6bd-4264-bd86-e164e04bc32d" providerId="ADAL" clId="{ACF8BEDA-C188-43E7-BA20-B97DB1E1BC57}" dt="2024-05-24T16:55:28.971" v="22"/>
          <ac:spMkLst>
            <pc:docMk/>
            <pc:sldMk cId="1834647008" sldId="316"/>
            <ac:spMk id="4" creationId="{B828D0EF-AEF3-1BA1-1A40-7239E85EBC95}"/>
          </ac:spMkLst>
        </pc:spChg>
        <pc:picChg chg="add mod">
          <ac:chgData name="Paul Winser" userId="c3146a91-e6bd-4264-bd86-e164e04bc32d" providerId="ADAL" clId="{ACF8BEDA-C188-43E7-BA20-B97DB1E1BC57}" dt="2024-05-26T07:06:48.403" v="90" actId="1076"/>
          <ac:picMkLst>
            <pc:docMk/>
            <pc:sldMk cId="1834647008" sldId="316"/>
            <ac:picMk id="5" creationId="{1C411694-1BDC-9394-03AB-A48A5DCDCDA2}"/>
          </ac:picMkLst>
        </pc:picChg>
        <pc:picChg chg="del">
          <ac:chgData name="Paul Winser" userId="c3146a91-e6bd-4264-bd86-e164e04bc32d" providerId="ADAL" clId="{ACF8BEDA-C188-43E7-BA20-B97DB1E1BC57}" dt="2024-05-26T07:06:46.145" v="88" actId="478"/>
          <ac:picMkLst>
            <pc:docMk/>
            <pc:sldMk cId="1834647008" sldId="316"/>
            <ac:picMk id="6" creationId="{2CB5A424-156C-31EC-29F7-BE05721D3BE8}"/>
          </ac:picMkLst>
        </pc:picChg>
        <pc:picChg chg="add mod">
          <ac:chgData name="Paul Winser" userId="c3146a91-e6bd-4264-bd86-e164e04bc32d" providerId="ADAL" clId="{ACF8BEDA-C188-43E7-BA20-B97DB1E1BC57}" dt="2024-05-26T07:06:53.849" v="93" actId="1076"/>
          <ac:picMkLst>
            <pc:docMk/>
            <pc:sldMk cId="1834647008" sldId="316"/>
            <ac:picMk id="8" creationId="{7B3118CE-E7C8-1248-EE16-03BF0F908F33}"/>
          </ac:picMkLst>
        </pc:picChg>
        <pc:picChg chg="del">
          <ac:chgData name="Paul Winser" userId="c3146a91-e6bd-4264-bd86-e164e04bc32d" providerId="ADAL" clId="{ACF8BEDA-C188-43E7-BA20-B97DB1E1BC57}" dt="2024-05-26T07:06:51.191" v="91" actId="478"/>
          <ac:picMkLst>
            <pc:docMk/>
            <pc:sldMk cId="1834647008" sldId="316"/>
            <ac:picMk id="9" creationId="{FEFCCACA-B979-EBD4-808B-C48139C2200A}"/>
          </ac:picMkLst>
        </pc:picChg>
      </pc:sldChg>
      <pc:sldChg chg="addSp modSp">
        <pc:chgData name="Paul Winser" userId="c3146a91-e6bd-4264-bd86-e164e04bc32d" providerId="ADAL" clId="{ACF8BEDA-C188-43E7-BA20-B97DB1E1BC57}" dt="2024-05-24T16:55:31.650" v="24"/>
        <pc:sldMkLst>
          <pc:docMk/>
          <pc:sldMk cId="1088885353" sldId="318"/>
        </pc:sldMkLst>
        <pc:spChg chg="add mod">
          <ac:chgData name="Paul Winser" userId="c3146a91-e6bd-4264-bd86-e164e04bc32d" providerId="ADAL" clId="{ACF8BEDA-C188-43E7-BA20-B97DB1E1BC57}" dt="2024-05-24T16:55:31.650" v="24"/>
          <ac:spMkLst>
            <pc:docMk/>
            <pc:sldMk cId="1088885353" sldId="318"/>
            <ac:spMk id="4" creationId="{5338E44C-9B15-0E2F-854F-64AC4253B886}"/>
          </ac:spMkLst>
        </pc:spChg>
      </pc:sldChg>
      <pc:sldChg chg="addSp modSp">
        <pc:chgData name="Paul Winser" userId="c3146a91-e6bd-4264-bd86-e164e04bc32d" providerId="ADAL" clId="{ACF8BEDA-C188-43E7-BA20-B97DB1E1BC57}" dt="2024-05-24T16:55:32.861" v="25"/>
        <pc:sldMkLst>
          <pc:docMk/>
          <pc:sldMk cId="3551194882" sldId="319"/>
        </pc:sldMkLst>
        <pc:spChg chg="add mod">
          <ac:chgData name="Paul Winser" userId="c3146a91-e6bd-4264-bd86-e164e04bc32d" providerId="ADAL" clId="{ACF8BEDA-C188-43E7-BA20-B97DB1E1BC57}" dt="2024-05-24T16:55:32.861" v="25"/>
          <ac:spMkLst>
            <pc:docMk/>
            <pc:sldMk cId="3551194882" sldId="319"/>
            <ac:spMk id="4" creationId="{37630D43-AAF4-79D1-2B35-33DDAFDCABB5}"/>
          </ac:spMkLst>
        </pc:spChg>
      </pc:sldChg>
      <pc:sldChg chg="addSp modSp">
        <pc:chgData name="Paul Winser" userId="c3146a91-e6bd-4264-bd86-e164e04bc32d" providerId="ADAL" clId="{ACF8BEDA-C188-43E7-BA20-B97DB1E1BC57}" dt="2024-05-24T16:55:35.524" v="27"/>
        <pc:sldMkLst>
          <pc:docMk/>
          <pc:sldMk cId="1885873714" sldId="320"/>
        </pc:sldMkLst>
        <pc:spChg chg="add mod">
          <ac:chgData name="Paul Winser" userId="c3146a91-e6bd-4264-bd86-e164e04bc32d" providerId="ADAL" clId="{ACF8BEDA-C188-43E7-BA20-B97DB1E1BC57}" dt="2024-05-24T16:55:35.524" v="27"/>
          <ac:spMkLst>
            <pc:docMk/>
            <pc:sldMk cId="1885873714" sldId="320"/>
            <ac:spMk id="4" creationId="{5E17177A-F9E9-3DF0-5F40-97059684470C}"/>
          </ac:spMkLst>
        </pc:spChg>
      </pc:sldChg>
      <pc:sldChg chg="addSp modSp">
        <pc:chgData name="Paul Winser" userId="c3146a91-e6bd-4264-bd86-e164e04bc32d" providerId="ADAL" clId="{ACF8BEDA-C188-43E7-BA20-B97DB1E1BC57}" dt="2024-05-24T16:55:36.753" v="28"/>
        <pc:sldMkLst>
          <pc:docMk/>
          <pc:sldMk cId="516296041" sldId="321"/>
        </pc:sldMkLst>
        <pc:spChg chg="add mod">
          <ac:chgData name="Paul Winser" userId="c3146a91-e6bd-4264-bd86-e164e04bc32d" providerId="ADAL" clId="{ACF8BEDA-C188-43E7-BA20-B97DB1E1BC57}" dt="2024-05-24T16:55:36.753" v="28"/>
          <ac:spMkLst>
            <pc:docMk/>
            <pc:sldMk cId="516296041" sldId="321"/>
            <ac:spMk id="4" creationId="{4BA38BF7-A87E-3DE3-C278-91103498D6AA}"/>
          </ac:spMkLst>
        </pc:spChg>
      </pc:sldChg>
      <pc:sldChg chg="addSp modSp">
        <pc:chgData name="Paul Winser" userId="c3146a91-e6bd-4264-bd86-e164e04bc32d" providerId="ADAL" clId="{ACF8BEDA-C188-43E7-BA20-B97DB1E1BC57}" dt="2024-05-24T16:55:37.820" v="29"/>
        <pc:sldMkLst>
          <pc:docMk/>
          <pc:sldMk cId="4147697762" sldId="322"/>
        </pc:sldMkLst>
        <pc:spChg chg="add mod">
          <ac:chgData name="Paul Winser" userId="c3146a91-e6bd-4264-bd86-e164e04bc32d" providerId="ADAL" clId="{ACF8BEDA-C188-43E7-BA20-B97DB1E1BC57}" dt="2024-05-24T16:55:37.820" v="29"/>
          <ac:spMkLst>
            <pc:docMk/>
            <pc:sldMk cId="4147697762" sldId="322"/>
            <ac:spMk id="4" creationId="{2DF1A6E9-6C51-EDC4-70BC-65DA387B339D}"/>
          </ac:spMkLst>
        </pc:spChg>
      </pc:sldChg>
      <pc:sldChg chg="addSp modSp">
        <pc:chgData name="Paul Winser" userId="c3146a91-e6bd-4264-bd86-e164e04bc32d" providerId="ADAL" clId="{ACF8BEDA-C188-43E7-BA20-B97DB1E1BC57}" dt="2024-05-24T16:55:34.145" v="26"/>
        <pc:sldMkLst>
          <pc:docMk/>
          <pc:sldMk cId="1383124612" sldId="323"/>
        </pc:sldMkLst>
        <pc:spChg chg="add mod">
          <ac:chgData name="Paul Winser" userId="c3146a91-e6bd-4264-bd86-e164e04bc32d" providerId="ADAL" clId="{ACF8BEDA-C188-43E7-BA20-B97DB1E1BC57}" dt="2024-05-24T16:55:34.145" v="26"/>
          <ac:spMkLst>
            <pc:docMk/>
            <pc:sldMk cId="1383124612" sldId="323"/>
            <ac:spMk id="4" creationId="{B43874FF-4FAD-9092-9179-4FF57836C4E7}"/>
          </ac:spMkLst>
        </pc:spChg>
      </pc:sldChg>
      <pc:sldChg chg="addSp modSp">
        <pc:chgData name="Paul Winser" userId="c3146a91-e6bd-4264-bd86-e164e04bc32d" providerId="ADAL" clId="{ACF8BEDA-C188-43E7-BA20-B97DB1E1BC57}" dt="2024-05-24T16:55:39.045" v="30"/>
        <pc:sldMkLst>
          <pc:docMk/>
          <pc:sldMk cId="112387015" sldId="324"/>
        </pc:sldMkLst>
        <pc:spChg chg="add mod">
          <ac:chgData name="Paul Winser" userId="c3146a91-e6bd-4264-bd86-e164e04bc32d" providerId="ADAL" clId="{ACF8BEDA-C188-43E7-BA20-B97DB1E1BC57}" dt="2024-05-24T16:55:39.045" v="30"/>
          <ac:spMkLst>
            <pc:docMk/>
            <pc:sldMk cId="112387015" sldId="324"/>
            <ac:spMk id="4" creationId="{5044AFA7-C1AC-D63B-9992-E95B3EAE1372}"/>
          </ac:spMkLst>
        </pc:spChg>
      </pc:sldChg>
      <pc:sldChg chg="addSp delSp modSp mod">
        <pc:chgData name="Paul Winser" userId="c3146a91-e6bd-4264-bd86-e164e04bc32d" providerId="ADAL" clId="{ACF8BEDA-C188-43E7-BA20-B97DB1E1BC57}" dt="2024-05-26T07:07:08.447" v="97" actId="14100"/>
        <pc:sldMkLst>
          <pc:docMk/>
          <pc:sldMk cId="1289645809" sldId="325"/>
        </pc:sldMkLst>
        <pc:spChg chg="add mod">
          <ac:chgData name="Paul Winser" userId="c3146a91-e6bd-4264-bd86-e164e04bc32d" providerId="ADAL" clId="{ACF8BEDA-C188-43E7-BA20-B97DB1E1BC57}" dt="2024-05-24T16:55:40.812" v="31"/>
          <ac:spMkLst>
            <pc:docMk/>
            <pc:sldMk cId="1289645809" sldId="325"/>
            <ac:spMk id="4" creationId="{2334B013-C2D0-AB57-9058-9B13556F6E81}"/>
          </ac:spMkLst>
        </pc:spChg>
        <pc:picChg chg="add mod">
          <ac:chgData name="Paul Winser" userId="c3146a91-e6bd-4264-bd86-e164e04bc32d" providerId="ADAL" clId="{ACF8BEDA-C188-43E7-BA20-B97DB1E1BC57}" dt="2024-05-26T07:07:08.447" v="97" actId="14100"/>
          <ac:picMkLst>
            <pc:docMk/>
            <pc:sldMk cId="1289645809" sldId="325"/>
            <ac:picMk id="5" creationId="{4608355E-03AA-082C-F999-7E9D7605E85E}"/>
          </ac:picMkLst>
        </pc:picChg>
        <pc:picChg chg="del">
          <ac:chgData name="Paul Winser" userId="c3146a91-e6bd-4264-bd86-e164e04bc32d" providerId="ADAL" clId="{ACF8BEDA-C188-43E7-BA20-B97DB1E1BC57}" dt="2024-05-26T07:07:04.864" v="94" actId="478"/>
          <ac:picMkLst>
            <pc:docMk/>
            <pc:sldMk cId="1289645809" sldId="325"/>
            <ac:picMk id="6" creationId="{B28653E3-CE58-4773-9C37-A9D42B14AB2A}"/>
          </ac:picMkLst>
        </pc:picChg>
      </pc:sldChg>
      <pc:sldChg chg="addSp delSp modSp mod modNotesTx">
        <pc:chgData name="Paul Winser" userId="c3146a91-e6bd-4264-bd86-e164e04bc32d" providerId="ADAL" clId="{ACF8BEDA-C188-43E7-BA20-B97DB1E1BC57}" dt="2024-05-26T07:11:03.687" v="159" actId="6549"/>
        <pc:sldMkLst>
          <pc:docMk/>
          <pc:sldMk cId="3462409751" sldId="326"/>
        </pc:sldMkLst>
        <pc:spChg chg="add mod">
          <ac:chgData name="Paul Winser" userId="c3146a91-e6bd-4264-bd86-e164e04bc32d" providerId="ADAL" clId="{ACF8BEDA-C188-43E7-BA20-B97DB1E1BC57}" dt="2024-05-24T16:55:44.835" v="35"/>
          <ac:spMkLst>
            <pc:docMk/>
            <pc:sldMk cId="3462409751" sldId="326"/>
            <ac:spMk id="2" creationId="{D678D470-2F26-27BA-21B3-1EBACB000E13}"/>
          </ac:spMkLst>
        </pc:spChg>
        <pc:picChg chg="del">
          <ac:chgData name="Paul Winser" userId="c3146a91-e6bd-4264-bd86-e164e04bc32d" providerId="ADAL" clId="{ACF8BEDA-C188-43E7-BA20-B97DB1E1BC57}" dt="2024-05-26T07:07:15.320" v="98" actId="478"/>
          <ac:picMkLst>
            <pc:docMk/>
            <pc:sldMk cId="3462409751" sldId="326"/>
            <ac:picMk id="3" creationId="{12C4B429-B438-B7CF-DA0F-E892EF08EB0C}"/>
          </ac:picMkLst>
        </pc:picChg>
        <pc:picChg chg="add mod">
          <ac:chgData name="Paul Winser" userId="c3146a91-e6bd-4264-bd86-e164e04bc32d" providerId="ADAL" clId="{ACF8BEDA-C188-43E7-BA20-B97DB1E1BC57}" dt="2024-05-26T07:07:19.795" v="100" actId="1076"/>
          <ac:picMkLst>
            <pc:docMk/>
            <pc:sldMk cId="3462409751" sldId="326"/>
            <ac:picMk id="4" creationId="{394AE35C-44C6-0333-EB90-7460421454B6}"/>
          </ac:picMkLst>
        </pc:picChg>
      </pc:sldChg>
      <pc:sldChg chg="addSp delSp modSp mod modNotesTx">
        <pc:chgData name="Paul Winser" userId="c3146a91-e6bd-4264-bd86-e164e04bc32d" providerId="ADAL" clId="{ACF8BEDA-C188-43E7-BA20-B97DB1E1BC57}" dt="2024-05-26T07:10:58.282" v="158" actId="6549"/>
        <pc:sldMkLst>
          <pc:docMk/>
          <pc:sldMk cId="3276147214" sldId="327"/>
        </pc:sldMkLst>
        <pc:spChg chg="add mod">
          <ac:chgData name="Paul Winser" userId="c3146a91-e6bd-4264-bd86-e164e04bc32d" providerId="ADAL" clId="{ACF8BEDA-C188-43E7-BA20-B97DB1E1BC57}" dt="2024-05-24T16:55:48.273" v="37"/>
          <ac:spMkLst>
            <pc:docMk/>
            <pc:sldMk cId="3276147214" sldId="327"/>
            <ac:spMk id="2" creationId="{8D465C58-6AEF-72CC-6416-DD01E0F71859}"/>
          </ac:spMkLst>
        </pc:spChg>
        <pc:picChg chg="add mod">
          <ac:chgData name="Paul Winser" userId="c3146a91-e6bd-4264-bd86-e164e04bc32d" providerId="ADAL" clId="{ACF8BEDA-C188-43E7-BA20-B97DB1E1BC57}" dt="2024-05-26T07:07:46.614" v="109" actId="1076"/>
          <ac:picMkLst>
            <pc:docMk/>
            <pc:sldMk cId="3276147214" sldId="327"/>
            <ac:picMk id="3" creationId="{97124D9F-EC06-61C4-1C75-E434D697785D}"/>
          </ac:picMkLst>
        </pc:picChg>
        <pc:picChg chg="add mod">
          <ac:chgData name="Paul Winser" userId="c3146a91-e6bd-4264-bd86-e164e04bc32d" providerId="ADAL" clId="{ACF8BEDA-C188-43E7-BA20-B97DB1E1BC57}" dt="2024-05-26T07:07:52.755" v="112" actId="1076"/>
          <ac:picMkLst>
            <pc:docMk/>
            <pc:sldMk cId="3276147214" sldId="327"/>
            <ac:picMk id="4" creationId="{4172D0BE-0902-6875-7953-E66E094D65AC}"/>
          </ac:picMkLst>
        </pc:picChg>
        <pc:picChg chg="add mod">
          <ac:chgData name="Paul Winser" userId="c3146a91-e6bd-4264-bd86-e164e04bc32d" providerId="ADAL" clId="{ACF8BEDA-C188-43E7-BA20-B97DB1E1BC57}" dt="2024-05-26T07:08:00.653" v="115" actId="1076"/>
          <ac:picMkLst>
            <pc:docMk/>
            <pc:sldMk cId="3276147214" sldId="327"/>
            <ac:picMk id="5" creationId="{7FBECA0E-A123-3C18-585C-121F1A22DFF8}"/>
          </ac:picMkLst>
        </pc:picChg>
        <pc:picChg chg="del">
          <ac:chgData name="Paul Winser" userId="c3146a91-e6bd-4264-bd86-e164e04bc32d" providerId="ADAL" clId="{ACF8BEDA-C188-43E7-BA20-B97DB1E1BC57}" dt="2024-05-26T07:07:43.031" v="107" actId="478"/>
          <ac:picMkLst>
            <pc:docMk/>
            <pc:sldMk cId="3276147214" sldId="327"/>
            <ac:picMk id="6" creationId="{BC3886DA-093B-A5F5-368F-E38DE0275C75}"/>
          </ac:picMkLst>
        </pc:picChg>
        <pc:picChg chg="del">
          <ac:chgData name="Paul Winser" userId="c3146a91-e6bd-4264-bd86-e164e04bc32d" providerId="ADAL" clId="{ACF8BEDA-C188-43E7-BA20-B97DB1E1BC57}" dt="2024-05-26T07:07:49.918" v="110" actId="478"/>
          <ac:picMkLst>
            <pc:docMk/>
            <pc:sldMk cId="3276147214" sldId="327"/>
            <ac:picMk id="8" creationId="{6F7FAE79-7601-E1BF-AE99-B34C469A18C6}"/>
          </ac:picMkLst>
        </pc:picChg>
        <pc:picChg chg="del">
          <ac:chgData name="Paul Winser" userId="c3146a91-e6bd-4264-bd86-e164e04bc32d" providerId="ADAL" clId="{ACF8BEDA-C188-43E7-BA20-B97DB1E1BC57}" dt="2024-05-26T07:07:55.626" v="113" actId="478"/>
          <ac:picMkLst>
            <pc:docMk/>
            <pc:sldMk cId="3276147214" sldId="327"/>
            <ac:picMk id="12" creationId="{A9CFE173-35BC-EB7D-929B-62A204C566EF}"/>
          </ac:picMkLst>
        </pc:picChg>
      </pc:sldChg>
      <pc:sldChg chg="addSp modSp modNotesTx">
        <pc:chgData name="Paul Winser" userId="c3146a91-e6bd-4264-bd86-e164e04bc32d" providerId="ADAL" clId="{ACF8BEDA-C188-43E7-BA20-B97DB1E1BC57}" dt="2024-05-26T07:10:52.862" v="157" actId="6549"/>
        <pc:sldMkLst>
          <pc:docMk/>
          <pc:sldMk cId="2463423138" sldId="328"/>
        </pc:sldMkLst>
        <pc:spChg chg="add mod">
          <ac:chgData name="Paul Winser" userId="c3146a91-e6bd-4264-bd86-e164e04bc32d" providerId="ADAL" clId="{ACF8BEDA-C188-43E7-BA20-B97DB1E1BC57}" dt="2024-05-24T16:55:49.693" v="38"/>
          <ac:spMkLst>
            <pc:docMk/>
            <pc:sldMk cId="2463423138" sldId="328"/>
            <ac:spMk id="4" creationId="{9CB82414-CE45-19F8-7B88-7124ECECB423}"/>
          </ac:spMkLst>
        </pc:spChg>
      </pc:sldChg>
      <pc:sldChg chg="addSp delSp modSp mod">
        <pc:chgData name="Paul Winser" userId="c3146a91-e6bd-4264-bd86-e164e04bc32d" providerId="ADAL" clId="{ACF8BEDA-C188-43E7-BA20-B97DB1E1BC57}" dt="2024-05-26T07:07:36.845" v="106" actId="14100"/>
        <pc:sldMkLst>
          <pc:docMk/>
          <pc:sldMk cId="187987209" sldId="329"/>
        </pc:sldMkLst>
        <pc:spChg chg="add mod">
          <ac:chgData name="Paul Winser" userId="c3146a91-e6bd-4264-bd86-e164e04bc32d" providerId="ADAL" clId="{ACF8BEDA-C188-43E7-BA20-B97DB1E1BC57}" dt="2024-05-24T16:55:46.867" v="36"/>
          <ac:spMkLst>
            <pc:docMk/>
            <pc:sldMk cId="187987209" sldId="329"/>
            <ac:spMk id="4" creationId="{FF15730F-9553-F29D-A3C8-2A9AC870507E}"/>
          </ac:spMkLst>
        </pc:spChg>
        <pc:picChg chg="add mod">
          <ac:chgData name="Paul Winser" userId="c3146a91-e6bd-4264-bd86-e164e04bc32d" providerId="ADAL" clId="{ACF8BEDA-C188-43E7-BA20-B97DB1E1BC57}" dt="2024-05-26T07:07:36.845" v="106" actId="14100"/>
          <ac:picMkLst>
            <pc:docMk/>
            <pc:sldMk cId="187987209" sldId="329"/>
            <ac:picMk id="5" creationId="{5A798FDC-A27A-DFEC-1F7A-FE980F36DFBD}"/>
          </ac:picMkLst>
        </pc:picChg>
        <pc:picChg chg="del">
          <ac:chgData name="Paul Winser" userId="c3146a91-e6bd-4264-bd86-e164e04bc32d" providerId="ADAL" clId="{ACF8BEDA-C188-43E7-BA20-B97DB1E1BC57}" dt="2024-05-26T07:07:30.132" v="101" actId="478"/>
          <ac:picMkLst>
            <pc:docMk/>
            <pc:sldMk cId="187987209" sldId="329"/>
            <ac:picMk id="6" creationId="{5D490735-8689-2885-9764-EB04EABD5916}"/>
          </ac:picMkLst>
        </pc:picChg>
      </pc:sldChg>
      <pc:sldChg chg="addSp delSp modSp mod">
        <pc:chgData name="Paul Winser" userId="c3146a91-e6bd-4264-bd86-e164e04bc32d" providerId="ADAL" clId="{ACF8BEDA-C188-43E7-BA20-B97DB1E1BC57}" dt="2024-05-26T07:08:20.550" v="122" actId="14100"/>
        <pc:sldMkLst>
          <pc:docMk/>
          <pc:sldMk cId="332660576" sldId="330"/>
        </pc:sldMkLst>
        <pc:spChg chg="add mod">
          <ac:chgData name="Paul Winser" userId="c3146a91-e6bd-4264-bd86-e164e04bc32d" providerId="ADAL" clId="{ACF8BEDA-C188-43E7-BA20-B97DB1E1BC57}" dt="2024-05-24T16:55:51.786" v="39"/>
          <ac:spMkLst>
            <pc:docMk/>
            <pc:sldMk cId="332660576" sldId="330"/>
            <ac:spMk id="4" creationId="{79D005A7-864D-A46E-14D0-F705D934124A}"/>
          </ac:spMkLst>
        </pc:spChg>
        <pc:picChg chg="add mod">
          <ac:chgData name="Paul Winser" userId="c3146a91-e6bd-4264-bd86-e164e04bc32d" providerId="ADAL" clId="{ACF8BEDA-C188-43E7-BA20-B97DB1E1BC57}" dt="2024-05-26T07:08:11.014" v="118" actId="1076"/>
          <ac:picMkLst>
            <pc:docMk/>
            <pc:sldMk cId="332660576" sldId="330"/>
            <ac:picMk id="5" creationId="{B97F5D9C-CAB5-FDC3-3405-5D3139FCDF6D}"/>
          </ac:picMkLst>
        </pc:picChg>
        <pc:picChg chg="del">
          <ac:chgData name="Paul Winser" userId="c3146a91-e6bd-4264-bd86-e164e04bc32d" providerId="ADAL" clId="{ACF8BEDA-C188-43E7-BA20-B97DB1E1BC57}" dt="2024-05-26T07:08:08.755" v="116" actId="478"/>
          <ac:picMkLst>
            <pc:docMk/>
            <pc:sldMk cId="332660576" sldId="330"/>
            <ac:picMk id="6" creationId="{CAABCB10-1529-9523-031A-CB4490865200}"/>
          </ac:picMkLst>
        </pc:picChg>
        <pc:picChg chg="add mod">
          <ac:chgData name="Paul Winser" userId="c3146a91-e6bd-4264-bd86-e164e04bc32d" providerId="ADAL" clId="{ACF8BEDA-C188-43E7-BA20-B97DB1E1BC57}" dt="2024-05-26T07:08:20.550" v="122" actId="14100"/>
          <ac:picMkLst>
            <pc:docMk/>
            <pc:sldMk cId="332660576" sldId="330"/>
            <ac:picMk id="7" creationId="{F25F8B0B-D895-D722-7B47-DBEF8467AE6F}"/>
          </ac:picMkLst>
        </pc:picChg>
        <pc:picChg chg="del">
          <ac:chgData name="Paul Winser" userId="c3146a91-e6bd-4264-bd86-e164e04bc32d" providerId="ADAL" clId="{ACF8BEDA-C188-43E7-BA20-B97DB1E1BC57}" dt="2024-05-26T07:08:14.539" v="119" actId="478"/>
          <ac:picMkLst>
            <pc:docMk/>
            <pc:sldMk cId="332660576" sldId="330"/>
            <ac:picMk id="8" creationId="{B27EFA7A-39F9-5F8D-6A5F-59E306322709}"/>
          </ac:picMkLst>
        </pc:picChg>
      </pc:sldChg>
      <pc:sldChg chg="addSp modSp">
        <pc:chgData name="Paul Winser" userId="c3146a91-e6bd-4264-bd86-e164e04bc32d" providerId="ADAL" clId="{ACF8BEDA-C188-43E7-BA20-B97DB1E1BC57}" dt="2024-05-24T16:55:53.640" v="40"/>
        <pc:sldMkLst>
          <pc:docMk/>
          <pc:sldMk cId="1266426971" sldId="331"/>
        </pc:sldMkLst>
        <pc:spChg chg="add mod">
          <ac:chgData name="Paul Winser" userId="c3146a91-e6bd-4264-bd86-e164e04bc32d" providerId="ADAL" clId="{ACF8BEDA-C188-43E7-BA20-B97DB1E1BC57}" dt="2024-05-24T16:55:53.640" v="40"/>
          <ac:spMkLst>
            <pc:docMk/>
            <pc:sldMk cId="1266426971" sldId="331"/>
            <ac:spMk id="4" creationId="{5C7F7729-C216-EF03-40B6-3A1C0DACA5A3}"/>
          </ac:spMkLst>
        </pc:spChg>
      </pc:sldChg>
      <pc:sldChg chg="addSp modSp">
        <pc:chgData name="Paul Winser" userId="c3146a91-e6bd-4264-bd86-e164e04bc32d" providerId="ADAL" clId="{ACF8BEDA-C188-43E7-BA20-B97DB1E1BC57}" dt="2024-05-24T16:55:54.946" v="41"/>
        <pc:sldMkLst>
          <pc:docMk/>
          <pc:sldMk cId="3813509244" sldId="332"/>
        </pc:sldMkLst>
        <pc:spChg chg="add mod">
          <ac:chgData name="Paul Winser" userId="c3146a91-e6bd-4264-bd86-e164e04bc32d" providerId="ADAL" clId="{ACF8BEDA-C188-43E7-BA20-B97DB1E1BC57}" dt="2024-05-24T16:55:54.946" v="41"/>
          <ac:spMkLst>
            <pc:docMk/>
            <pc:sldMk cId="3813509244" sldId="332"/>
            <ac:spMk id="4" creationId="{A4DC56D3-8DF1-C3A1-5E8D-30EE116E5014}"/>
          </ac:spMkLst>
        </pc:spChg>
      </pc:sldChg>
      <pc:sldChg chg="addSp modSp">
        <pc:chgData name="Paul Winser" userId="c3146a91-e6bd-4264-bd86-e164e04bc32d" providerId="ADAL" clId="{ACF8BEDA-C188-43E7-BA20-B97DB1E1BC57}" dt="2024-05-24T16:55:56.267" v="42"/>
        <pc:sldMkLst>
          <pc:docMk/>
          <pc:sldMk cId="1669018872" sldId="333"/>
        </pc:sldMkLst>
        <pc:spChg chg="add mod">
          <ac:chgData name="Paul Winser" userId="c3146a91-e6bd-4264-bd86-e164e04bc32d" providerId="ADAL" clId="{ACF8BEDA-C188-43E7-BA20-B97DB1E1BC57}" dt="2024-05-24T16:55:56.267" v="42"/>
          <ac:spMkLst>
            <pc:docMk/>
            <pc:sldMk cId="1669018872" sldId="333"/>
            <ac:spMk id="4" creationId="{D2DD7279-3356-DA19-A57B-4CBC89C8DD5E}"/>
          </ac:spMkLst>
        </pc:spChg>
      </pc:sldChg>
      <pc:sldChg chg="addSp modSp modNotesTx">
        <pc:chgData name="Paul Winser" userId="c3146a91-e6bd-4264-bd86-e164e04bc32d" providerId="ADAL" clId="{ACF8BEDA-C188-43E7-BA20-B97DB1E1BC57}" dt="2024-05-26T07:10:45.122" v="156" actId="6549"/>
        <pc:sldMkLst>
          <pc:docMk/>
          <pc:sldMk cId="430185343" sldId="334"/>
        </pc:sldMkLst>
        <pc:spChg chg="add mod">
          <ac:chgData name="Paul Winser" userId="c3146a91-e6bd-4264-bd86-e164e04bc32d" providerId="ADAL" clId="{ACF8BEDA-C188-43E7-BA20-B97DB1E1BC57}" dt="2024-05-24T16:56:00.260" v="44"/>
          <ac:spMkLst>
            <pc:docMk/>
            <pc:sldMk cId="430185343" sldId="334"/>
            <ac:spMk id="4" creationId="{BA36BCB1-4691-9455-6455-211AD10CACFF}"/>
          </ac:spMkLst>
        </pc:spChg>
      </pc:sldChg>
      <pc:sldChg chg="addSp modSp">
        <pc:chgData name="Paul Winser" userId="c3146a91-e6bd-4264-bd86-e164e04bc32d" providerId="ADAL" clId="{ACF8BEDA-C188-43E7-BA20-B97DB1E1BC57}" dt="2024-05-24T16:55:58.469" v="43"/>
        <pc:sldMkLst>
          <pc:docMk/>
          <pc:sldMk cId="792843837" sldId="335"/>
        </pc:sldMkLst>
        <pc:spChg chg="add mod">
          <ac:chgData name="Paul Winser" userId="c3146a91-e6bd-4264-bd86-e164e04bc32d" providerId="ADAL" clId="{ACF8BEDA-C188-43E7-BA20-B97DB1E1BC57}" dt="2024-05-24T16:55:58.469" v="43"/>
          <ac:spMkLst>
            <pc:docMk/>
            <pc:sldMk cId="792843837" sldId="335"/>
            <ac:spMk id="2" creationId="{AEAEC3DF-C9E3-658D-BB85-3A43871E1EE7}"/>
          </ac:spMkLst>
        </pc:spChg>
      </pc:sldChg>
      <pc:sldChg chg="addSp delSp modSp">
        <pc:chgData name="Paul Winser" userId="c3146a91-e6bd-4264-bd86-e164e04bc32d" providerId="ADAL" clId="{ACF8BEDA-C188-43E7-BA20-B97DB1E1BC57}" dt="2024-05-24T16:56:04.225" v="47"/>
        <pc:sldMkLst>
          <pc:docMk/>
          <pc:sldMk cId="1927692709" sldId="336"/>
        </pc:sldMkLst>
        <pc:spChg chg="add mod">
          <ac:chgData name="Paul Winser" userId="c3146a91-e6bd-4264-bd86-e164e04bc32d" providerId="ADAL" clId="{ACF8BEDA-C188-43E7-BA20-B97DB1E1BC57}" dt="2024-05-24T16:56:01.721" v="45"/>
          <ac:spMkLst>
            <pc:docMk/>
            <pc:sldMk cId="1927692709" sldId="336"/>
            <ac:spMk id="2" creationId="{BF6251D5-1287-748F-C6EE-3BFF7C3C0E0D}"/>
          </ac:spMkLst>
        </pc:spChg>
        <pc:spChg chg="add del mod">
          <ac:chgData name="Paul Winser" userId="c3146a91-e6bd-4264-bd86-e164e04bc32d" providerId="ADAL" clId="{ACF8BEDA-C188-43E7-BA20-B97DB1E1BC57}" dt="2024-05-24T16:56:04.225" v="47"/>
          <ac:spMkLst>
            <pc:docMk/>
            <pc:sldMk cId="1927692709" sldId="336"/>
            <ac:spMk id="3" creationId="{1F66946D-CB81-AAAE-4C23-905A7D1661AA}"/>
          </ac:spMkLst>
        </pc:spChg>
      </pc:sldChg>
      <pc:sldChg chg="addSp delSp modSp mod">
        <pc:chgData name="Paul Winser" userId="c3146a91-e6bd-4264-bd86-e164e04bc32d" providerId="ADAL" clId="{ACF8BEDA-C188-43E7-BA20-B97DB1E1BC57}" dt="2024-05-24T16:56:06.994" v="49" actId="478"/>
        <pc:sldMkLst>
          <pc:docMk/>
          <pc:sldMk cId="994138224" sldId="337"/>
        </pc:sldMkLst>
        <pc:spChg chg="del">
          <ac:chgData name="Paul Winser" userId="c3146a91-e6bd-4264-bd86-e164e04bc32d" providerId="ADAL" clId="{ACF8BEDA-C188-43E7-BA20-B97DB1E1BC57}" dt="2024-05-24T16:56:06.994" v="49" actId="478"/>
          <ac:spMkLst>
            <pc:docMk/>
            <pc:sldMk cId="994138224" sldId="337"/>
            <ac:spMk id="4" creationId="{248C16B9-DE08-BDD6-57C7-29C55F26DDA2}"/>
          </ac:spMkLst>
        </pc:spChg>
        <pc:spChg chg="add mod">
          <ac:chgData name="Paul Winser" userId="c3146a91-e6bd-4264-bd86-e164e04bc32d" providerId="ADAL" clId="{ACF8BEDA-C188-43E7-BA20-B97DB1E1BC57}" dt="2024-05-24T16:56:05.090" v="48"/>
          <ac:spMkLst>
            <pc:docMk/>
            <pc:sldMk cId="994138224" sldId="337"/>
            <ac:spMk id="5" creationId="{21314FD2-3F70-6E96-1A82-73F47191D03B}"/>
          </ac:spMkLst>
        </pc:spChg>
      </pc:sldChg>
      <pc:sldChg chg="addSp modSp">
        <pc:chgData name="Paul Winser" userId="c3146a91-e6bd-4264-bd86-e164e04bc32d" providerId="ADAL" clId="{ACF8BEDA-C188-43E7-BA20-B97DB1E1BC57}" dt="2024-05-24T16:56:08.520" v="50"/>
        <pc:sldMkLst>
          <pc:docMk/>
          <pc:sldMk cId="1051861070" sldId="338"/>
        </pc:sldMkLst>
        <pc:spChg chg="add mod">
          <ac:chgData name="Paul Winser" userId="c3146a91-e6bd-4264-bd86-e164e04bc32d" providerId="ADAL" clId="{ACF8BEDA-C188-43E7-BA20-B97DB1E1BC57}" dt="2024-05-24T16:56:08.520" v="50"/>
          <ac:spMkLst>
            <pc:docMk/>
            <pc:sldMk cId="1051861070" sldId="338"/>
            <ac:spMk id="4" creationId="{E63B873E-54BB-F682-E9D4-283AEE0F3240}"/>
          </ac:spMkLst>
        </pc:spChg>
      </pc:sldChg>
      <pc:sldChg chg="addSp modSp">
        <pc:chgData name="Paul Winser" userId="c3146a91-e6bd-4264-bd86-e164e04bc32d" providerId="ADAL" clId="{ACF8BEDA-C188-43E7-BA20-B97DB1E1BC57}" dt="2024-05-24T16:56:10.080" v="51"/>
        <pc:sldMkLst>
          <pc:docMk/>
          <pc:sldMk cId="4065436797" sldId="339"/>
        </pc:sldMkLst>
        <pc:spChg chg="add mod">
          <ac:chgData name="Paul Winser" userId="c3146a91-e6bd-4264-bd86-e164e04bc32d" providerId="ADAL" clId="{ACF8BEDA-C188-43E7-BA20-B97DB1E1BC57}" dt="2024-05-24T16:56:10.080" v="51"/>
          <ac:spMkLst>
            <pc:docMk/>
            <pc:sldMk cId="4065436797" sldId="339"/>
            <ac:spMk id="4" creationId="{9516B58F-75E0-F7BA-7AA2-E0F02CD5D517}"/>
          </ac:spMkLst>
        </pc:spChg>
      </pc:sldChg>
      <pc:sldChg chg="addSp modSp">
        <pc:chgData name="Paul Winser" userId="c3146a91-e6bd-4264-bd86-e164e04bc32d" providerId="ADAL" clId="{ACF8BEDA-C188-43E7-BA20-B97DB1E1BC57}" dt="2024-05-24T16:56:11.525" v="52"/>
        <pc:sldMkLst>
          <pc:docMk/>
          <pc:sldMk cId="2938186741" sldId="340"/>
        </pc:sldMkLst>
        <pc:spChg chg="add mod">
          <ac:chgData name="Paul Winser" userId="c3146a91-e6bd-4264-bd86-e164e04bc32d" providerId="ADAL" clId="{ACF8BEDA-C188-43E7-BA20-B97DB1E1BC57}" dt="2024-05-24T16:56:11.525" v="52"/>
          <ac:spMkLst>
            <pc:docMk/>
            <pc:sldMk cId="2938186741" sldId="340"/>
            <ac:spMk id="3" creationId="{AFF3F134-C194-38AA-513D-1DB559F85C15}"/>
          </ac:spMkLst>
        </pc:spChg>
      </pc:sldChg>
      <pc:sldChg chg="addSp delSp modSp mod">
        <pc:chgData name="Paul Winser" userId="c3146a91-e6bd-4264-bd86-e164e04bc32d" providerId="ADAL" clId="{ACF8BEDA-C188-43E7-BA20-B97DB1E1BC57}" dt="2024-05-26T07:08:44.091" v="128" actId="1076"/>
        <pc:sldMkLst>
          <pc:docMk/>
          <pc:sldMk cId="2005185522" sldId="341"/>
        </pc:sldMkLst>
        <pc:spChg chg="add mod">
          <ac:chgData name="Paul Winser" userId="c3146a91-e6bd-4264-bd86-e164e04bc32d" providerId="ADAL" clId="{ACF8BEDA-C188-43E7-BA20-B97DB1E1BC57}" dt="2024-05-24T16:56:13.205" v="53"/>
          <ac:spMkLst>
            <pc:docMk/>
            <pc:sldMk cId="2005185522" sldId="341"/>
            <ac:spMk id="4" creationId="{FCD30B61-9D7F-45EB-E514-C0A834410590}"/>
          </ac:spMkLst>
        </pc:spChg>
        <pc:picChg chg="add mod">
          <ac:chgData name="Paul Winser" userId="c3146a91-e6bd-4264-bd86-e164e04bc32d" providerId="ADAL" clId="{ACF8BEDA-C188-43E7-BA20-B97DB1E1BC57}" dt="2024-05-26T07:08:38.310" v="125" actId="1076"/>
          <ac:picMkLst>
            <pc:docMk/>
            <pc:sldMk cId="2005185522" sldId="341"/>
            <ac:picMk id="6" creationId="{227B61D8-E418-1917-4EC3-89995B29DBB1}"/>
          </ac:picMkLst>
        </pc:picChg>
        <pc:picChg chg="del">
          <ac:chgData name="Paul Winser" userId="c3146a91-e6bd-4264-bd86-e164e04bc32d" providerId="ADAL" clId="{ACF8BEDA-C188-43E7-BA20-B97DB1E1BC57}" dt="2024-05-26T07:08:35.861" v="123" actId="478"/>
          <ac:picMkLst>
            <pc:docMk/>
            <pc:sldMk cId="2005185522" sldId="341"/>
            <ac:picMk id="7" creationId="{7FC7FD30-7B17-5A1B-141D-D13B96D2A1F1}"/>
          </ac:picMkLst>
        </pc:picChg>
        <pc:picChg chg="add mod">
          <ac:chgData name="Paul Winser" userId="c3146a91-e6bd-4264-bd86-e164e04bc32d" providerId="ADAL" clId="{ACF8BEDA-C188-43E7-BA20-B97DB1E1BC57}" dt="2024-05-26T07:08:44.091" v="128" actId="1076"/>
          <ac:picMkLst>
            <pc:docMk/>
            <pc:sldMk cId="2005185522" sldId="341"/>
            <ac:picMk id="8" creationId="{DECF8AB6-86DB-6ADF-C09B-45CE7AF87E08}"/>
          </ac:picMkLst>
        </pc:picChg>
        <pc:picChg chg="del">
          <ac:chgData name="Paul Winser" userId="c3146a91-e6bd-4264-bd86-e164e04bc32d" providerId="ADAL" clId="{ACF8BEDA-C188-43E7-BA20-B97DB1E1BC57}" dt="2024-05-26T07:08:41.072" v="126" actId="478"/>
          <ac:picMkLst>
            <pc:docMk/>
            <pc:sldMk cId="2005185522" sldId="341"/>
            <ac:picMk id="9" creationId="{25C54799-1319-DDB2-2FFB-2BF9E509EED2}"/>
          </ac:picMkLst>
        </pc:picChg>
      </pc:sldChg>
      <pc:sldChg chg="addSp modSp">
        <pc:chgData name="Paul Winser" userId="c3146a91-e6bd-4264-bd86-e164e04bc32d" providerId="ADAL" clId="{ACF8BEDA-C188-43E7-BA20-B97DB1E1BC57}" dt="2024-05-24T16:56:14.374" v="54"/>
        <pc:sldMkLst>
          <pc:docMk/>
          <pc:sldMk cId="224687073" sldId="342"/>
        </pc:sldMkLst>
        <pc:spChg chg="add mod">
          <ac:chgData name="Paul Winser" userId="c3146a91-e6bd-4264-bd86-e164e04bc32d" providerId="ADAL" clId="{ACF8BEDA-C188-43E7-BA20-B97DB1E1BC57}" dt="2024-05-24T16:56:14.374" v="54"/>
          <ac:spMkLst>
            <pc:docMk/>
            <pc:sldMk cId="224687073" sldId="342"/>
            <ac:spMk id="4" creationId="{3FBC736D-6398-60AF-D28B-5AE360F822B9}"/>
          </ac:spMkLst>
        </pc:spChg>
      </pc:sldChg>
      <pc:sldChg chg="addSp delSp modSp">
        <pc:chgData name="Paul Winser" userId="c3146a91-e6bd-4264-bd86-e164e04bc32d" providerId="ADAL" clId="{ACF8BEDA-C188-43E7-BA20-B97DB1E1BC57}" dt="2024-05-24T16:56:20.868" v="57"/>
        <pc:sldMkLst>
          <pc:docMk/>
          <pc:sldMk cId="2926894961" sldId="343"/>
        </pc:sldMkLst>
        <pc:spChg chg="add mod">
          <ac:chgData name="Paul Winser" userId="c3146a91-e6bd-4264-bd86-e164e04bc32d" providerId="ADAL" clId="{ACF8BEDA-C188-43E7-BA20-B97DB1E1BC57}" dt="2024-05-24T16:56:15.625" v="55"/>
          <ac:spMkLst>
            <pc:docMk/>
            <pc:sldMk cId="2926894961" sldId="343"/>
            <ac:spMk id="4" creationId="{31DD5786-3AB6-791B-E5B3-71ECED98262C}"/>
          </ac:spMkLst>
        </pc:spChg>
        <pc:spChg chg="add del mod">
          <ac:chgData name="Paul Winser" userId="c3146a91-e6bd-4264-bd86-e164e04bc32d" providerId="ADAL" clId="{ACF8BEDA-C188-43E7-BA20-B97DB1E1BC57}" dt="2024-05-24T16:56:20.868" v="57"/>
          <ac:spMkLst>
            <pc:docMk/>
            <pc:sldMk cId="2926894961" sldId="343"/>
            <ac:spMk id="6" creationId="{05D3FD81-7683-84A0-BC17-15354F12904A}"/>
          </ac:spMkLst>
        </pc:spChg>
      </pc:sldChg>
      <pc:sldChg chg="addSp modSp">
        <pc:chgData name="Paul Winser" userId="c3146a91-e6bd-4264-bd86-e164e04bc32d" providerId="ADAL" clId="{ACF8BEDA-C188-43E7-BA20-B97DB1E1BC57}" dt="2024-05-24T16:56:23.479" v="59"/>
        <pc:sldMkLst>
          <pc:docMk/>
          <pc:sldMk cId="219247282" sldId="344"/>
        </pc:sldMkLst>
        <pc:spChg chg="add mod">
          <ac:chgData name="Paul Winser" userId="c3146a91-e6bd-4264-bd86-e164e04bc32d" providerId="ADAL" clId="{ACF8BEDA-C188-43E7-BA20-B97DB1E1BC57}" dt="2024-05-24T16:56:23.479" v="59"/>
          <ac:spMkLst>
            <pc:docMk/>
            <pc:sldMk cId="219247282" sldId="344"/>
            <ac:spMk id="3" creationId="{43AD62A4-D8BE-D41F-238A-CED0185497BD}"/>
          </ac:spMkLst>
        </pc:spChg>
      </pc:sldChg>
      <pc:sldChg chg="addSp modSp modNotesTx">
        <pc:chgData name="Paul Winser" userId="c3146a91-e6bd-4264-bd86-e164e04bc32d" providerId="ADAL" clId="{ACF8BEDA-C188-43E7-BA20-B97DB1E1BC57}" dt="2024-05-26T07:10:35.515" v="155" actId="6549"/>
        <pc:sldMkLst>
          <pc:docMk/>
          <pc:sldMk cId="3083422220" sldId="345"/>
        </pc:sldMkLst>
        <pc:spChg chg="add mod">
          <ac:chgData name="Paul Winser" userId="c3146a91-e6bd-4264-bd86-e164e04bc32d" providerId="ADAL" clId="{ACF8BEDA-C188-43E7-BA20-B97DB1E1BC57}" dt="2024-05-24T16:56:22.126" v="58"/>
          <ac:spMkLst>
            <pc:docMk/>
            <pc:sldMk cId="3083422220" sldId="345"/>
            <ac:spMk id="3" creationId="{04D7715D-4226-1104-7BC8-E947DC2A088B}"/>
          </ac:spMkLst>
        </pc:spChg>
      </pc:sldChg>
      <pc:sldChg chg="addSp modSp">
        <pc:chgData name="Paul Winser" userId="c3146a91-e6bd-4264-bd86-e164e04bc32d" providerId="ADAL" clId="{ACF8BEDA-C188-43E7-BA20-B97DB1E1BC57}" dt="2024-05-24T16:56:24.942" v="60"/>
        <pc:sldMkLst>
          <pc:docMk/>
          <pc:sldMk cId="46812008" sldId="346"/>
        </pc:sldMkLst>
        <pc:spChg chg="add mod">
          <ac:chgData name="Paul Winser" userId="c3146a91-e6bd-4264-bd86-e164e04bc32d" providerId="ADAL" clId="{ACF8BEDA-C188-43E7-BA20-B97DB1E1BC57}" dt="2024-05-24T16:56:24.942" v="60"/>
          <ac:spMkLst>
            <pc:docMk/>
            <pc:sldMk cId="46812008" sldId="346"/>
            <ac:spMk id="6" creationId="{1DF01887-AA63-9D64-C122-B750C6EEBA66}"/>
          </ac:spMkLst>
        </pc:spChg>
      </pc:sldChg>
      <pc:sldChg chg="addSp modSp">
        <pc:chgData name="Paul Winser" userId="c3146a91-e6bd-4264-bd86-e164e04bc32d" providerId="ADAL" clId="{ACF8BEDA-C188-43E7-BA20-B97DB1E1BC57}" dt="2024-05-24T16:56:26.312" v="61"/>
        <pc:sldMkLst>
          <pc:docMk/>
          <pc:sldMk cId="718623737" sldId="347"/>
        </pc:sldMkLst>
        <pc:spChg chg="add mod">
          <ac:chgData name="Paul Winser" userId="c3146a91-e6bd-4264-bd86-e164e04bc32d" providerId="ADAL" clId="{ACF8BEDA-C188-43E7-BA20-B97DB1E1BC57}" dt="2024-05-24T16:56:26.312" v="61"/>
          <ac:spMkLst>
            <pc:docMk/>
            <pc:sldMk cId="718623737" sldId="347"/>
            <ac:spMk id="4" creationId="{EDAA5C12-3698-16CC-711E-DE34FC9A1EA2}"/>
          </ac:spMkLst>
        </pc:spChg>
      </pc:sldChg>
      <pc:sldChg chg="addSp modSp">
        <pc:chgData name="Paul Winser" userId="c3146a91-e6bd-4264-bd86-e164e04bc32d" providerId="ADAL" clId="{ACF8BEDA-C188-43E7-BA20-B97DB1E1BC57}" dt="2024-05-24T16:56:27.791" v="62"/>
        <pc:sldMkLst>
          <pc:docMk/>
          <pc:sldMk cId="692487830" sldId="348"/>
        </pc:sldMkLst>
        <pc:spChg chg="add mod">
          <ac:chgData name="Paul Winser" userId="c3146a91-e6bd-4264-bd86-e164e04bc32d" providerId="ADAL" clId="{ACF8BEDA-C188-43E7-BA20-B97DB1E1BC57}" dt="2024-05-24T16:56:27.791" v="62"/>
          <ac:spMkLst>
            <pc:docMk/>
            <pc:sldMk cId="692487830" sldId="348"/>
            <ac:spMk id="4" creationId="{BFCE256C-2230-AF87-8A3C-4021D3A2BBBE}"/>
          </ac:spMkLst>
        </pc:spChg>
      </pc:sldChg>
      <pc:sldChg chg="addSp modSp modNotesTx">
        <pc:chgData name="Paul Winser" userId="c3146a91-e6bd-4264-bd86-e164e04bc32d" providerId="ADAL" clId="{ACF8BEDA-C188-43E7-BA20-B97DB1E1BC57}" dt="2024-05-26T07:10:28.834" v="154" actId="6549"/>
        <pc:sldMkLst>
          <pc:docMk/>
          <pc:sldMk cId="371595383" sldId="349"/>
        </pc:sldMkLst>
        <pc:spChg chg="add mod">
          <ac:chgData name="Paul Winser" userId="c3146a91-e6bd-4264-bd86-e164e04bc32d" providerId="ADAL" clId="{ACF8BEDA-C188-43E7-BA20-B97DB1E1BC57}" dt="2024-05-24T16:56:29.151" v="63"/>
          <ac:spMkLst>
            <pc:docMk/>
            <pc:sldMk cId="371595383" sldId="349"/>
            <ac:spMk id="3" creationId="{29E56A5F-4832-8E6F-720C-1988EFAF0B1F}"/>
          </ac:spMkLst>
        </pc:spChg>
      </pc:sldChg>
      <pc:sldChg chg="addSp delSp modSp mod">
        <pc:chgData name="Paul Winser" userId="c3146a91-e6bd-4264-bd86-e164e04bc32d" providerId="ADAL" clId="{ACF8BEDA-C188-43E7-BA20-B97DB1E1BC57}" dt="2024-05-26T07:08:58.122" v="131" actId="1076"/>
        <pc:sldMkLst>
          <pc:docMk/>
          <pc:sldMk cId="2361937760" sldId="350"/>
        </pc:sldMkLst>
        <pc:spChg chg="add mod">
          <ac:chgData name="Paul Winser" userId="c3146a91-e6bd-4264-bd86-e164e04bc32d" providerId="ADAL" clId="{ACF8BEDA-C188-43E7-BA20-B97DB1E1BC57}" dt="2024-05-24T16:56:30.468" v="64"/>
          <ac:spMkLst>
            <pc:docMk/>
            <pc:sldMk cId="2361937760" sldId="350"/>
            <ac:spMk id="4" creationId="{0FE159D2-548A-33EA-1D31-86F8A8C96921}"/>
          </ac:spMkLst>
        </pc:spChg>
        <pc:picChg chg="add mod">
          <ac:chgData name="Paul Winser" userId="c3146a91-e6bd-4264-bd86-e164e04bc32d" providerId="ADAL" clId="{ACF8BEDA-C188-43E7-BA20-B97DB1E1BC57}" dt="2024-05-26T07:08:58.122" v="131" actId="1076"/>
          <ac:picMkLst>
            <pc:docMk/>
            <pc:sldMk cId="2361937760" sldId="350"/>
            <ac:picMk id="5" creationId="{1ABF0542-56F7-9501-57F4-2BAA3CC7897E}"/>
          </ac:picMkLst>
        </pc:picChg>
        <pc:picChg chg="del">
          <ac:chgData name="Paul Winser" userId="c3146a91-e6bd-4264-bd86-e164e04bc32d" providerId="ADAL" clId="{ACF8BEDA-C188-43E7-BA20-B97DB1E1BC57}" dt="2024-05-26T07:08:55.513" v="129" actId="478"/>
          <ac:picMkLst>
            <pc:docMk/>
            <pc:sldMk cId="2361937760" sldId="350"/>
            <ac:picMk id="8" creationId="{A5BA47CF-F960-AC5D-2349-CDF650990B37}"/>
          </ac:picMkLst>
        </pc:picChg>
      </pc:sldChg>
      <pc:sldChg chg="addSp delSp modSp mod">
        <pc:chgData name="Paul Winser" userId="c3146a91-e6bd-4264-bd86-e164e04bc32d" providerId="ADAL" clId="{ACF8BEDA-C188-43E7-BA20-B97DB1E1BC57}" dt="2024-05-26T07:09:14.109" v="137" actId="1076"/>
        <pc:sldMkLst>
          <pc:docMk/>
          <pc:sldMk cId="4087984973" sldId="351"/>
        </pc:sldMkLst>
        <pc:spChg chg="add mod">
          <ac:chgData name="Paul Winser" userId="c3146a91-e6bd-4264-bd86-e164e04bc32d" providerId="ADAL" clId="{ACF8BEDA-C188-43E7-BA20-B97DB1E1BC57}" dt="2024-05-24T16:56:32.969" v="66"/>
          <ac:spMkLst>
            <pc:docMk/>
            <pc:sldMk cId="4087984973" sldId="351"/>
            <ac:spMk id="4" creationId="{865BE3C1-6648-DEB2-1BA0-A0AB1E891E97}"/>
          </ac:spMkLst>
        </pc:spChg>
        <pc:picChg chg="add mod">
          <ac:chgData name="Paul Winser" userId="c3146a91-e6bd-4264-bd86-e164e04bc32d" providerId="ADAL" clId="{ACF8BEDA-C188-43E7-BA20-B97DB1E1BC57}" dt="2024-05-26T07:09:14.109" v="137" actId="1076"/>
          <ac:picMkLst>
            <pc:docMk/>
            <pc:sldMk cId="4087984973" sldId="351"/>
            <ac:picMk id="6" creationId="{90BCBFD0-F65D-E786-B108-D8531C83D7B7}"/>
          </ac:picMkLst>
        </pc:picChg>
        <pc:picChg chg="del">
          <ac:chgData name="Paul Winser" userId="c3146a91-e6bd-4264-bd86-e164e04bc32d" providerId="ADAL" clId="{ACF8BEDA-C188-43E7-BA20-B97DB1E1BC57}" dt="2024-05-26T07:09:10.973" v="135" actId="478"/>
          <ac:picMkLst>
            <pc:docMk/>
            <pc:sldMk cId="4087984973" sldId="351"/>
            <ac:picMk id="7" creationId="{B231C8B9-3EC6-8350-7F10-F54A6E551C71}"/>
          </ac:picMkLst>
        </pc:picChg>
      </pc:sldChg>
      <pc:sldChg chg="addSp delSp modSp mod">
        <pc:chgData name="Paul Winser" userId="c3146a91-e6bd-4264-bd86-e164e04bc32d" providerId="ADAL" clId="{ACF8BEDA-C188-43E7-BA20-B97DB1E1BC57}" dt="2024-05-26T07:09:05.582" v="134" actId="1076"/>
        <pc:sldMkLst>
          <pc:docMk/>
          <pc:sldMk cId="240586649" sldId="352"/>
        </pc:sldMkLst>
        <pc:spChg chg="add mod">
          <ac:chgData name="Paul Winser" userId="c3146a91-e6bd-4264-bd86-e164e04bc32d" providerId="ADAL" clId="{ACF8BEDA-C188-43E7-BA20-B97DB1E1BC57}" dt="2024-05-24T16:56:31.726" v="65"/>
          <ac:spMkLst>
            <pc:docMk/>
            <pc:sldMk cId="240586649" sldId="352"/>
            <ac:spMk id="4" creationId="{5F04B0C8-E963-8034-EA18-DFA12EFB1BE8}"/>
          </ac:spMkLst>
        </pc:spChg>
        <pc:picChg chg="add mod">
          <ac:chgData name="Paul Winser" userId="c3146a91-e6bd-4264-bd86-e164e04bc32d" providerId="ADAL" clId="{ACF8BEDA-C188-43E7-BA20-B97DB1E1BC57}" dt="2024-05-26T07:09:05.582" v="134" actId="1076"/>
          <ac:picMkLst>
            <pc:docMk/>
            <pc:sldMk cId="240586649" sldId="352"/>
            <ac:picMk id="5" creationId="{89E531E1-E40B-C035-74F1-EAF76ABFF1EF}"/>
          </ac:picMkLst>
        </pc:picChg>
        <pc:picChg chg="del">
          <ac:chgData name="Paul Winser" userId="c3146a91-e6bd-4264-bd86-e164e04bc32d" providerId="ADAL" clId="{ACF8BEDA-C188-43E7-BA20-B97DB1E1BC57}" dt="2024-05-26T07:09:02.928" v="132" actId="478"/>
          <ac:picMkLst>
            <pc:docMk/>
            <pc:sldMk cId="240586649" sldId="352"/>
            <ac:picMk id="6" creationId="{5E67D55A-19BA-269C-9098-510E8B31F2EC}"/>
          </ac:picMkLst>
        </pc:picChg>
      </pc:sldChg>
      <pc:sldChg chg="addSp modSp">
        <pc:chgData name="Paul Winser" userId="c3146a91-e6bd-4264-bd86-e164e04bc32d" providerId="ADAL" clId="{ACF8BEDA-C188-43E7-BA20-B97DB1E1BC57}" dt="2024-05-24T16:56:34.227" v="67"/>
        <pc:sldMkLst>
          <pc:docMk/>
          <pc:sldMk cId="215772932" sldId="353"/>
        </pc:sldMkLst>
        <pc:spChg chg="add mod">
          <ac:chgData name="Paul Winser" userId="c3146a91-e6bd-4264-bd86-e164e04bc32d" providerId="ADAL" clId="{ACF8BEDA-C188-43E7-BA20-B97DB1E1BC57}" dt="2024-05-24T16:56:34.227" v="67"/>
          <ac:spMkLst>
            <pc:docMk/>
            <pc:sldMk cId="215772932" sldId="353"/>
            <ac:spMk id="4" creationId="{55F62F81-967E-9254-279A-0D81F34F011B}"/>
          </ac:spMkLst>
        </pc:spChg>
      </pc:sldChg>
      <pc:sldChg chg="addSp delSp modSp mod">
        <pc:chgData name="Paul Winser" userId="c3146a91-e6bd-4264-bd86-e164e04bc32d" providerId="ADAL" clId="{ACF8BEDA-C188-43E7-BA20-B97DB1E1BC57}" dt="2024-05-26T07:09:28.412" v="142" actId="1076"/>
        <pc:sldMkLst>
          <pc:docMk/>
          <pc:sldMk cId="541579016" sldId="354"/>
        </pc:sldMkLst>
        <pc:spChg chg="add mod">
          <ac:chgData name="Paul Winser" userId="c3146a91-e6bd-4264-bd86-e164e04bc32d" providerId="ADAL" clId="{ACF8BEDA-C188-43E7-BA20-B97DB1E1BC57}" dt="2024-05-24T16:56:35.534" v="68"/>
          <ac:spMkLst>
            <pc:docMk/>
            <pc:sldMk cId="541579016" sldId="354"/>
            <ac:spMk id="4" creationId="{0E23F397-D570-2FA2-9E0D-C45CE31227D7}"/>
          </ac:spMkLst>
        </pc:spChg>
        <pc:picChg chg="add mod">
          <ac:chgData name="Paul Winser" userId="c3146a91-e6bd-4264-bd86-e164e04bc32d" providerId="ADAL" clId="{ACF8BEDA-C188-43E7-BA20-B97DB1E1BC57}" dt="2024-05-26T07:09:28.412" v="142" actId="1076"/>
          <ac:picMkLst>
            <pc:docMk/>
            <pc:sldMk cId="541579016" sldId="354"/>
            <ac:picMk id="7" creationId="{9A21D8C5-8A2E-0E6D-51CB-36086182AC62}"/>
          </ac:picMkLst>
        </pc:picChg>
        <pc:picChg chg="del">
          <ac:chgData name="Paul Winser" userId="c3146a91-e6bd-4264-bd86-e164e04bc32d" providerId="ADAL" clId="{ACF8BEDA-C188-43E7-BA20-B97DB1E1BC57}" dt="2024-05-26T07:09:21.818" v="138" actId="478"/>
          <ac:picMkLst>
            <pc:docMk/>
            <pc:sldMk cId="541579016" sldId="354"/>
            <ac:picMk id="8" creationId="{ABD89C97-53E6-4E4D-0C8D-EB8660B05F42}"/>
          </ac:picMkLst>
        </pc:picChg>
      </pc:sldChg>
      <pc:sldChg chg="addSp modSp">
        <pc:chgData name="Paul Winser" userId="c3146a91-e6bd-4264-bd86-e164e04bc32d" providerId="ADAL" clId="{ACF8BEDA-C188-43E7-BA20-B97DB1E1BC57}" dt="2024-05-24T16:56:36.715" v="69"/>
        <pc:sldMkLst>
          <pc:docMk/>
          <pc:sldMk cId="2762353629" sldId="355"/>
        </pc:sldMkLst>
        <pc:spChg chg="add mod">
          <ac:chgData name="Paul Winser" userId="c3146a91-e6bd-4264-bd86-e164e04bc32d" providerId="ADAL" clId="{ACF8BEDA-C188-43E7-BA20-B97DB1E1BC57}" dt="2024-05-24T16:56:36.715" v="69"/>
          <ac:spMkLst>
            <pc:docMk/>
            <pc:sldMk cId="2762353629" sldId="355"/>
            <ac:spMk id="4" creationId="{330F6C66-9830-5122-9806-80798CC074DB}"/>
          </ac:spMkLst>
        </pc:spChg>
      </pc:sldChg>
      <pc:sldChg chg="addSp modSp">
        <pc:chgData name="Paul Winser" userId="c3146a91-e6bd-4264-bd86-e164e04bc32d" providerId="ADAL" clId="{ACF8BEDA-C188-43E7-BA20-B97DB1E1BC57}" dt="2024-05-24T16:56:38.118" v="70"/>
        <pc:sldMkLst>
          <pc:docMk/>
          <pc:sldMk cId="3903809302" sldId="356"/>
        </pc:sldMkLst>
        <pc:spChg chg="add mod">
          <ac:chgData name="Paul Winser" userId="c3146a91-e6bd-4264-bd86-e164e04bc32d" providerId="ADAL" clId="{ACF8BEDA-C188-43E7-BA20-B97DB1E1BC57}" dt="2024-05-24T16:56:38.118" v="70"/>
          <ac:spMkLst>
            <pc:docMk/>
            <pc:sldMk cId="3903809302" sldId="356"/>
            <ac:spMk id="6" creationId="{689DE4BD-47BC-33AB-AA1A-1040D5F09A13}"/>
          </ac:spMkLst>
        </pc:spChg>
      </pc:sldChg>
      <pc:sldChg chg="addSp modSp">
        <pc:chgData name="Paul Winser" userId="c3146a91-e6bd-4264-bd86-e164e04bc32d" providerId="ADAL" clId="{ACF8BEDA-C188-43E7-BA20-B97DB1E1BC57}" dt="2024-05-24T16:56:39.507" v="71"/>
        <pc:sldMkLst>
          <pc:docMk/>
          <pc:sldMk cId="800138550" sldId="357"/>
        </pc:sldMkLst>
        <pc:spChg chg="add mod">
          <ac:chgData name="Paul Winser" userId="c3146a91-e6bd-4264-bd86-e164e04bc32d" providerId="ADAL" clId="{ACF8BEDA-C188-43E7-BA20-B97DB1E1BC57}" dt="2024-05-24T16:56:39.507" v="71"/>
          <ac:spMkLst>
            <pc:docMk/>
            <pc:sldMk cId="800138550" sldId="357"/>
            <ac:spMk id="4" creationId="{FCE3A596-7613-E330-8554-8BE90E1E6D10}"/>
          </ac:spMkLst>
        </pc:spChg>
      </pc:sldChg>
      <pc:sldChg chg="addSp modSp">
        <pc:chgData name="Paul Winser" userId="c3146a91-e6bd-4264-bd86-e164e04bc32d" providerId="ADAL" clId="{ACF8BEDA-C188-43E7-BA20-B97DB1E1BC57}" dt="2024-05-24T16:56:40.724" v="72"/>
        <pc:sldMkLst>
          <pc:docMk/>
          <pc:sldMk cId="1800539328" sldId="358"/>
        </pc:sldMkLst>
        <pc:spChg chg="add mod">
          <ac:chgData name="Paul Winser" userId="c3146a91-e6bd-4264-bd86-e164e04bc32d" providerId="ADAL" clId="{ACF8BEDA-C188-43E7-BA20-B97DB1E1BC57}" dt="2024-05-24T16:56:40.724" v="72"/>
          <ac:spMkLst>
            <pc:docMk/>
            <pc:sldMk cId="1800539328" sldId="358"/>
            <ac:spMk id="4" creationId="{173623A6-56F8-5331-64AB-61C9DE8E4813}"/>
          </ac:spMkLst>
        </pc:spChg>
      </pc:sldChg>
      <pc:sldChg chg="addSp modSp">
        <pc:chgData name="Paul Winser" userId="c3146a91-e6bd-4264-bd86-e164e04bc32d" providerId="ADAL" clId="{ACF8BEDA-C188-43E7-BA20-B97DB1E1BC57}" dt="2024-05-24T16:56:42.068" v="73"/>
        <pc:sldMkLst>
          <pc:docMk/>
          <pc:sldMk cId="3218344187" sldId="359"/>
        </pc:sldMkLst>
        <pc:spChg chg="add mod">
          <ac:chgData name="Paul Winser" userId="c3146a91-e6bd-4264-bd86-e164e04bc32d" providerId="ADAL" clId="{ACF8BEDA-C188-43E7-BA20-B97DB1E1BC57}" dt="2024-05-24T16:56:42.068" v="73"/>
          <ac:spMkLst>
            <pc:docMk/>
            <pc:sldMk cId="3218344187" sldId="359"/>
            <ac:spMk id="4" creationId="{950823CE-BB92-0FF0-7FD4-7793B783F49F}"/>
          </ac:spMkLst>
        </pc:spChg>
      </pc:sldChg>
      <pc:sldChg chg="addSp modSp">
        <pc:chgData name="Paul Winser" userId="c3146a91-e6bd-4264-bd86-e164e04bc32d" providerId="ADAL" clId="{ACF8BEDA-C188-43E7-BA20-B97DB1E1BC57}" dt="2024-05-24T16:56:43.619" v="74"/>
        <pc:sldMkLst>
          <pc:docMk/>
          <pc:sldMk cId="4065213672" sldId="360"/>
        </pc:sldMkLst>
        <pc:spChg chg="add mod">
          <ac:chgData name="Paul Winser" userId="c3146a91-e6bd-4264-bd86-e164e04bc32d" providerId="ADAL" clId="{ACF8BEDA-C188-43E7-BA20-B97DB1E1BC57}" dt="2024-05-24T16:56:43.619" v="74"/>
          <ac:spMkLst>
            <pc:docMk/>
            <pc:sldMk cId="4065213672" sldId="360"/>
            <ac:spMk id="4" creationId="{EF8F1E5F-E5BD-89F6-29E4-4F8228B54988}"/>
          </ac:spMkLst>
        </pc:spChg>
      </pc:sldChg>
      <pc:sldChg chg="addSp delSp modSp mod">
        <pc:chgData name="Paul Winser" userId="c3146a91-e6bd-4264-bd86-e164e04bc32d" providerId="ADAL" clId="{ACF8BEDA-C188-43E7-BA20-B97DB1E1BC57}" dt="2024-05-26T07:09:42.625" v="145" actId="1076"/>
        <pc:sldMkLst>
          <pc:docMk/>
          <pc:sldMk cId="3473314878" sldId="361"/>
        </pc:sldMkLst>
        <pc:spChg chg="add mod">
          <ac:chgData name="Paul Winser" userId="c3146a91-e6bd-4264-bd86-e164e04bc32d" providerId="ADAL" clId="{ACF8BEDA-C188-43E7-BA20-B97DB1E1BC57}" dt="2024-05-24T16:56:46.113" v="75"/>
          <ac:spMkLst>
            <pc:docMk/>
            <pc:sldMk cId="3473314878" sldId="361"/>
            <ac:spMk id="4" creationId="{7BB030D1-1FB8-7155-6B28-7A15598FC714}"/>
          </ac:spMkLst>
        </pc:spChg>
        <pc:picChg chg="add mod">
          <ac:chgData name="Paul Winser" userId="c3146a91-e6bd-4264-bd86-e164e04bc32d" providerId="ADAL" clId="{ACF8BEDA-C188-43E7-BA20-B97DB1E1BC57}" dt="2024-05-26T07:09:42.625" v="145" actId="1076"/>
          <ac:picMkLst>
            <pc:docMk/>
            <pc:sldMk cId="3473314878" sldId="361"/>
            <ac:picMk id="5" creationId="{FB1158CC-5435-0922-25A9-6531D0CC1632}"/>
          </ac:picMkLst>
        </pc:picChg>
        <pc:picChg chg="del">
          <ac:chgData name="Paul Winser" userId="c3146a91-e6bd-4264-bd86-e164e04bc32d" providerId="ADAL" clId="{ACF8BEDA-C188-43E7-BA20-B97DB1E1BC57}" dt="2024-05-26T07:09:39.101" v="143" actId="478"/>
          <ac:picMkLst>
            <pc:docMk/>
            <pc:sldMk cId="3473314878" sldId="361"/>
            <ac:picMk id="6" creationId="{6536DE7F-6675-B324-2974-C8BB56A251BC}"/>
          </ac:picMkLst>
        </pc:picChg>
      </pc:sldChg>
      <pc:sldChg chg="addSp delSp modSp mod">
        <pc:chgData name="Paul Winser" userId="c3146a91-e6bd-4264-bd86-e164e04bc32d" providerId="ADAL" clId="{ACF8BEDA-C188-43E7-BA20-B97DB1E1BC57}" dt="2024-05-26T07:09:50.930" v="148" actId="1076"/>
        <pc:sldMkLst>
          <pc:docMk/>
          <pc:sldMk cId="2384154788" sldId="362"/>
        </pc:sldMkLst>
        <pc:spChg chg="add mod">
          <ac:chgData name="Paul Winser" userId="c3146a91-e6bd-4264-bd86-e164e04bc32d" providerId="ADAL" clId="{ACF8BEDA-C188-43E7-BA20-B97DB1E1BC57}" dt="2024-05-24T16:56:47.529" v="76"/>
          <ac:spMkLst>
            <pc:docMk/>
            <pc:sldMk cId="2384154788" sldId="362"/>
            <ac:spMk id="4" creationId="{2C54D07C-D291-DA72-D45A-98FE03A41B7D}"/>
          </ac:spMkLst>
        </pc:spChg>
        <pc:picChg chg="add mod">
          <ac:chgData name="Paul Winser" userId="c3146a91-e6bd-4264-bd86-e164e04bc32d" providerId="ADAL" clId="{ACF8BEDA-C188-43E7-BA20-B97DB1E1BC57}" dt="2024-05-26T07:09:50.930" v="148" actId="1076"/>
          <ac:picMkLst>
            <pc:docMk/>
            <pc:sldMk cId="2384154788" sldId="362"/>
            <ac:picMk id="5" creationId="{45DB7791-A672-4DF2-DE22-56B61183C232}"/>
          </ac:picMkLst>
        </pc:picChg>
        <pc:picChg chg="del">
          <ac:chgData name="Paul Winser" userId="c3146a91-e6bd-4264-bd86-e164e04bc32d" providerId="ADAL" clId="{ACF8BEDA-C188-43E7-BA20-B97DB1E1BC57}" dt="2024-05-26T07:09:48.883" v="146" actId="478"/>
          <ac:picMkLst>
            <pc:docMk/>
            <pc:sldMk cId="2384154788" sldId="362"/>
            <ac:picMk id="7" creationId="{EAC3D116-51D4-0C52-398E-1B77C8DDBA1F}"/>
          </ac:picMkLst>
        </pc:picChg>
      </pc:sldChg>
      <pc:sldChg chg="addSp delSp modSp mod">
        <pc:chgData name="Paul Winser" userId="c3146a91-e6bd-4264-bd86-e164e04bc32d" providerId="ADAL" clId="{ACF8BEDA-C188-43E7-BA20-B97DB1E1BC57}" dt="2024-05-26T07:10:07.817" v="153" actId="1076"/>
        <pc:sldMkLst>
          <pc:docMk/>
          <pc:sldMk cId="3596223605" sldId="363"/>
        </pc:sldMkLst>
        <pc:spChg chg="add mod">
          <ac:chgData name="Paul Winser" userId="c3146a91-e6bd-4264-bd86-e164e04bc32d" providerId="ADAL" clId="{ACF8BEDA-C188-43E7-BA20-B97DB1E1BC57}" dt="2024-05-24T16:56:50.550" v="78"/>
          <ac:spMkLst>
            <pc:docMk/>
            <pc:sldMk cId="3596223605" sldId="363"/>
            <ac:spMk id="4" creationId="{705915E6-3DE3-1A1F-5700-B53D9CCF2C42}"/>
          </ac:spMkLst>
        </pc:spChg>
        <pc:picChg chg="add mod">
          <ac:chgData name="Paul Winser" userId="c3146a91-e6bd-4264-bd86-e164e04bc32d" providerId="ADAL" clId="{ACF8BEDA-C188-43E7-BA20-B97DB1E1BC57}" dt="2024-05-26T07:10:07.817" v="153" actId="1076"/>
          <ac:picMkLst>
            <pc:docMk/>
            <pc:sldMk cId="3596223605" sldId="363"/>
            <ac:picMk id="6" creationId="{0510A970-7B93-B7D2-8755-0E8093831877}"/>
          </ac:picMkLst>
        </pc:picChg>
        <pc:picChg chg="del">
          <ac:chgData name="Paul Winser" userId="c3146a91-e6bd-4264-bd86-e164e04bc32d" providerId="ADAL" clId="{ACF8BEDA-C188-43E7-BA20-B97DB1E1BC57}" dt="2024-05-26T07:10:02.147" v="149" actId="478"/>
          <ac:picMkLst>
            <pc:docMk/>
            <pc:sldMk cId="3596223605" sldId="363"/>
            <ac:picMk id="7" creationId="{75DC284B-A521-7311-416F-AC231C75D339}"/>
          </ac:picMkLst>
        </pc:picChg>
      </pc:sldChg>
      <pc:sldChg chg="addSp modSp">
        <pc:chgData name="Paul Winser" userId="c3146a91-e6bd-4264-bd86-e164e04bc32d" providerId="ADAL" clId="{ACF8BEDA-C188-43E7-BA20-B97DB1E1BC57}" dt="2024-05-24T16:56:49.242" v="77"/>
        <pc:sldMkLst>
          <pc:docMk/>
          <pc:sldMk cId="3869117909" sldId="364"/>
        </pc:sldMkLst>
        <pc:spChg chg="add mod">
          <ac:chgData name="Paul Winser" userId="c3146a91-e6bd-4264-bd86-e164e04bc32d" providerId="ADAL" clId="{ACF8BEDA-C188-43E7-BA20-B97DB1E1BC57}" dt="2024-05-24T16:56:49.242" v="77"/>
          <ac:spMkLst>
            <pc:docMk/>
            <pc:sldMk cId="3869117909" sldId="364"/>
            <ac:spMk id="4" creationId="{6370EDB1-6B06-CEAB-B893-C965A1F0E3CE}"/>
          </ac:spMkLst>
        </pc:spChg>
      </pc:sldChg>
      <pc:sldChg chg="addSp delSp modSp mod">
        <pc:chgData name="Paul Winser" userId="c3146a91-e6bd-4264-bd86-e164e04bc32d" providerId="ADAL" clId="{ACF8BEDA-C188-43E7-BA20-B97DB1E1BC57}" dt="2024-05-26T07:06:38.592" v="87" actId="14100"/>
        <pc:sldMkLst>
          <pc:docMk/>
          <pc:sldMk cId="3453358492" sldId="365"/>
        </pc:sldMkLst>
        <pc:spChg chg="add mod">
          <ac:chgData name="Paul Winser" userId="c3146a91-e6bd-4264-bd86-e164e04bc32d" providerId="ADAL" clId="{ACF8BEDA-C188-43E7-BA20-B97DB1E1BC57}" dt="2024-05-24T16:55:26.871" v="21"/>
          <ac:spMkLst>
            <pc:docMk/>
            <pc:sldMk cId="3453358492" sldId="365"/>
            <ac:spMk id="4" creationId="{2AA6F84D-2EAA-45A4-E1ED-92A7E987D337}"/>
          </ac:spMkLst>
        </pc:spChg>
        <pc:picChg chg="add mod">
          <ac:chgData name="Paul Winser" userId="c3146a91-e6bd-4264-bd86-e164e04bc32d" providerId="ADAL" clId="{ACF8BEDA-C188-43E7-BA20-B97DB1E1BC57}" dt="2024-05-26T07:06:28.234" v="83" actId="1076"/>
          <ac:picMkLst>
            <pc:docMk/>
            <pc:sldMk cId="3453358492" sldId="365"/>
            <ac:picMk id="5" creationId="{54F9F8FE-BC9B-292D-4647-C9E31208E11F}"/>
          </ac:picMkLst>
        </pc:picChg>
        <pc:picChg chg="del">
          <ac:chgData name="Paul Winser" userId="c3146a91-e6bd-4264-bd86-e164e04bc32d" providerId="ADAL" clId="{ACF8BEDA-C188-43E7-BA20-B97DB1E1BC57}" dt="2024-05-26T07:06:23.030" v="79" actId="478"/>
          <ac:picMkLst>
            <pc:docMk/>
            <pc:sldMk cId="3453358492" sldId="365"/>
            <ac:picMk id="6" creationId="{B5901765-67CE-9F0A-2514-FAB246097E26}"/>
          </ac:picMkLst>
        </pc:picChg>
        <pc:picChg chg="add mod">
          <ac:chgData name="Paul Winser" userId="c3146a91-e6bd-4264-bd86-e164e04bc32d" providerId="ADAL" clId="{ACF8BEDA-C188-43E7-BA20-B97DB1E1BC57}" dt="2024-05-26T07:06:38.592" v="87" actId="14100"/>
          <ac:picMkLst>
            <pc:docMk/>
            <pc:sldMk cId="3453358492" sldId="365"/>
            <ac:picMk id="7" creationId="{CE934760-FABF-09F8-E3C3-E3E9282F90E7}"/>
          </ac:picMkLst>
        </pc:picChg>
        <pc:picChg chg="del">
          <ac:chgData name="Paul Winser" userId="c3146a91-e6bd-4264-bd86-e164e04bc32d" providerId="ADAL" clId="{ACF8BEDA-C188-43E7-BA20-B97DB1E1BC57}" dt="2024-05-26T07:06:31.640" v="84" actId="478"/>
          <ac:picMkLst>
            <pc:docMk/>
            <pc:sldMk cId="3453358492" sldId="365"/>
            <ac:picMk id="8" creationId="{31F38880-88FD-563F-E29A-59077E731CB4}"/>
          </ac:picMkLst>
        </pc:picChg>
      </pc:sldChg>
      <pc:sldChg chg="addSp modSp">
        <pc:chgData name="Paul Winser" userId="c3146a91-e6bd-4264-bd86-e164e04bc32d" providerId="ADAL" clId="{ACF8BEDA-C188-43E7-BA20-B97DB1E1BC57}" dt="2024-05-24T16:55:30.373" v="23"/>
        <pc:sldMkLst>
          <pc:docMk/>
          <pc:sldMk cId="4264392424" sldId="366"/>
        </pc:sldMkLst>
        <pc:spChg chg="add mod">
          <ac:chgData name="Paul Winser" userId="c3146a91-e6bd-4264-bd86-e164e04bc32d" providerId="ADAL" clId="{ACF8BEDA-C188-43E7-BA20-B97DB1E1BC57}" dt="2024-05-24T16:55:30.373" v="23"/>
          <ac:spMkLst>
            <pc:docMk/>
            <pc:sldMk cId="4264392424" sldId="366"/>
            <ac:spMk id="2" creationId="{48AF326C-28B6-1AEF-7E2B-3EC6D0DF5FE7}"/>
          </ac:spMkLst>
        </pc:spChg>
      </pc:sldChg>
      <pc:sldChg chg="addSp delSp modSp add mod modTransition">
        <pc:chgData name="Paul Winser" userId="c3146a91-e6bd-4264-bd86-e164e04bc32d" providerId="ADAL" clId="{ACF8BEDA-C188-43E7-BA20-B97DB1E1BC57}" dt="2024-05-28T15:37:20.687" v="165" actId="478"/>
        <pc:sldMkLst>
          <pc:docMk/>
          <pc:sldMk cId="0" sldId="367"/>
        </pc:sldMkLst>
        <pc:spChg chg="del">
          <ac:chgData name="Paul Winser" userId="c3146a91-e6bd-4264-bd86-e164e04bc32d" providerId="ADAL" clId="{ACF8BEDA-C188-43E7-BA20-B97DB1E1BC57}" dt="2024-05-28T15:37:20.687" v="165" actId="478"/>
          <ac:spMkLst>
            <pc:docMk/>
            <pc:sldMk cId="0" sldId="367"/>
            <ac:spMk id="3" creationId="{E17EAB0C-C605-3356-5F27-1CC0711E9C5F}"/>
          </ac:spMkLst>
        </pc:spChg>
        <pc:spChg chg="add mod">
          <ac:chgData name="Paul Winser" userId="c3146a91-e6bd-4264-bd86-e164e04bc32d" providerId="ADAL" clId="{ACF8BEDA-C188-43E7-BA20-B97DB1E1BC57}" dt="2024-05-28T15:37:19.133" v="164"/>
          <ac:spMkLst>
            <pc:docMk/>
            <pc:sldMk cId="0" sldId="367"/>
            <ac:spMk id="4" creationId="{87E5AAE6-B2E6-76FD-16A8-9F62DB89D81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E377D-315A-4875-9935-3B217549381D}" type="doc">
      <dgm:prSet loTypeId="urn:microsoft.com/office/officeart/2008/layout/LinedList" loCatId="list" qsTypeId="urn:microsoft.com/office/officeart/2005/8/quickstyle/simple5" qsCatId="simple" csTypeId="urn:microsoft.com/office/officeart/2005/8/colors/accent1_2" csCatId="accent1"/>
      <dgm:spPr/>
      <dgm:t>
        <a:bodyPr rtlCol="1"/>
        <a:lstStyle/>
        <a:p>
          <a:pPr rtl="1"/>
          <a:endParaRPr lang="en-US"/>
        </a:p>
      </dgm:t>
    </dgm:pt>
    <dgm:pt modelId="{4C8D9A21-4B60-4A0C-89A0-087586637F77}">
      <dgm:prSet custT="1"/>
      <dgm:spPr/>
      <dgm:t>
        <a:bodyPr rtlCol="1"/>
        <a:lstStyle/>
        <a:p>
          <a:pPr rtl="1">
            <a:lnSpc>
              <a:spcPct val="100000"/>
            </a:lnSpc>
          </a:pPr>
          <a:r>
            <a:rPr lang="ar" sz="1900" dirty="0">
              <a:latin typeface="Sakkal Majalla" panose="02000000000000000000" pitchFamily="2" charset="-78"/>
              <a:cs typeface="Sakkal Majalla" panose="02000000000000000000" pitchFamily="2" charset="-78"/>
            </a:rPr>
            <a:t>عادةً ما يكون النمو الاقتصادي مدفوعًا بالإنفاق الاستهلاكي والاستثمار في الأعمال . إذا خفضت الحكومة ضريبة الدخل، أو أسعار الفائدة، فسيكون لدى المستهلكين المزيد من الأموال لإنفاقها، مما يحفز الأعمال على إنتاج المزيد، مما يؤدي بدوره إلى المزيد من الوظائف والإنفاق. </a:t>
          </a:r>
          <a:endParaRPr lang="en-US" sz="1900" dirty="0">
            <a:latin typeface="Sakkal Majalla" panose="02000000000000000000" pitchFamily="2" charset="-78"/>
            <a:cs typeface="Sakkal Majalla" panose="02000000000000000000" pitchFamily="2" charset="-78"/>
          </a:endParaRPr>
        </a:p>
      </dgm:t>
    </dgm:pt>
    <dgm:pt modelId="{DFA2A1A3-95E3-4B1F-B0ED-F7F65F442F1D}" type="parTrans" cxnId="{89D9D114-73FB-4E47-8AB0-E2D4EA1178C3}">
      <dgm:prSet/>
      <dgm:spPr/>
      <dgm:t>
        <a:bodyPr rtlCol="1"/>
        <a:lstStyle/>
        <a:p>
          <a:pPr rtl="1"/>
          <a:endParaRPr lang="en-US"/>
        </a:p>
      </dgm:t>
    </dgm:pt>
    <dgm:pt modelId="{F0A92F64-B9B0-4B7B-9305-DA9E1F7C9B53}" type="sibTrans" cxnId="{89D9D114-73FB-4E47-8AB0-E2D4EA1178C3}">
      <dgm:prSet/>
      <dgm:spPr/>
      <dgm:t>
        <a:bodyPr rtlCol="1"/>
        <a:lstStyle/>
        <a:p>
          <a:pPr rtl="1">
            <a:lnSpc>
              <a:spcPct val="100000"/>
            </a:lnSpc>
          </a:pPr>
          <a:endParaRPr lang="en-US"/>
        </a:p>
      </dgm:t>
    </dgm:pt>
    <dgm:pt modelId="{3C6D346B-D0BD-43E4-8483-3817722731B6}">
      <dgm:prSet custT="1"/>
      <dgm:spPr/>
      <dgm:t>
        <a:bodyPr rtlCol="1"/>
        <a:lstStyle/>
        <a:p>
          <a:pPr rtl="1">
            <a:lnSpc>
              <a:spcPct val="100000"/>
            </a:lnSpc>
          </a:pPr>
          <a:r>
            <a:rPr lang="ar" sz="1900" dirty="0">
              <a:latin typeface="Sakkal Majalla" panose="02000000000000000000" pitchFamily="2" charset="-78"/>
              <a:cs typeface="Sakkal Majalla" panose="02000000000000000000" pitchFamily="2" charset="-78"/>
            </a:rPr>
            <a:t>أسعار الصرف - تؤثر أسعار الصرف في بلد ما على الطلب الكلي من خلال التأثير على أسعار التصدير والاستيراد. عندما يرتفع سعر الصرف في بلد ما مقارنة بسعر صرف بلد أخرى، سيرتفع سعر سلعها وخدماتها. تصبح الواردات أرخص. وبالتالي يمكن أن يؤدي ذلك إلى انخفاض صادرات ذلك البلد وزيادة واردتها. والعكس صحيح إذا انخفضت أسعار الصرف. </a:t>
          </a:r>
          <a:endParaRPr lang="en-US" sz="1900" dirty="0">
            <a:latin typeface="Sakkal Majalla" panose="02000000000000000000" pitchFamily="2" charset="-78"/>
            <a:cs typeface="Sakkal Majalla" panose="02000000000000000000" pitchFamily="2" charset="-78"/>
          </a:endParaRPr>
        </a:p>
      </dgm:t>
    </dgm:pt>
    <dgm:pt modelId="{930B2A36-B468-4ECC-8912-77B6E0A22ED5}" type="parTrans" cxnId="{1C839FCB-4313-47E0-9D34-B4D9B7B3ECD7}">
      <dgm:prSet/>
      <dgm:spPr/>
      <dgm:t>
        <a:bodyPr rtlCol="1"/>
        <a:lstStyle/>
        <a:p>
          <a:pPr rtl="1"/>
          <a:endParaRPr lang="en-US"/>
        </a:p>
      </dgm:t>
    </dgm:pt>
    <dgm:pt modelId="{CB3A1875-CE20-4AAE-9B6E-FF55AB4FE958}" type="sibTrans" cxnId="{1C839FCB-4313-47E0-9D34-B4D9B7B3ECD7}">
      <dgm:prSet/>
      <dgm:spPr/>
      <dgm:t>
        <a:bodyPr rtlCol="1"/>
        <a:lstStyle/>
        <a:p>
          <a:pPr rtl="1"/>
          <a:endParaRPr lang="en-US"/>
        </a:p>
      </dgm:t>
    </dgm:pt>
    <dgm:pt modelId="{1CFCA19A-F042-41C2-9D58-D490BCD1CF62}" type="pres">
      <dgm:prSet presAssocID="{2D4E377D-315A-4875-9935-3B217549381D}" presName="vert0" presStyleCnt="0">
        <dgm:presLayoutVars>
          <dgm:dir/>
          <dgm:animOne val="branch"/>
          <dgm:animLvl val="lvl"/>
        </dgm:presLayoutVars>
      </dgm:prSet>
      <dgm:spPr/>
    </dgm:pt>
    <dgm:pt modelId="{416BFA70-8163-421B-988F-D811A745D85D}" type="pres">
      <dgm:prSet presAssocID="{4C8D9A21-4B60-4A0C-89A0-087586637F77}" presName="thickLine" presStyleLbl="alignNode1" presStyleIdx="0" presStyleCnt="2"/>
      <dgm:spPr/>
    </dgm:pt>
    <dgm:pt modelId="{5F92A47B-428B-4E37-96E5-DBA2B3EB753A}" type="pres">
      <dgm:prSet presAssocID="{4C8D9A21-4B60-4A0C-89A0-087586637F77}" presName="horz1" presStyleCnt="0"/>
      <dgm:spPr/>
    </dgm:pt>
    <dgm:pt modelId="{B34ECE47-8449-4854-A2A6-7D6826FA656D}" type="pres">
      <dgm:prSet presAssocID="{4C8D9A21-4B60-4A0C-89A0-087586637F77}" presName="tx1" presStyleLbl="revTx" presStyleIdx="0" presStyleCnt="2"/>
      <dgm:spPr/>
    </dgm:pt>
    <dgm:pt modelId="{50627C90-C48E-4359-AF26-F91D21AB5C0E}" type="pres">
      <dgm:prSet presAssocID="{4C8D9A21-4B60-4A0C-89A0-087586637F77}" presName="vert1" presStyleCnt="0"/>
      <dgm:spPr/>
    </dgm:pt>
    <dgm:pt modelId="{DBF90410-3AD3-4D5A-AFE3-821040BCDA83}" type="pres">
      <dgm:prSet presAssocID="{3C6D346B-D0BD-43E4-8483-3817722731B6}" presName="thickLine" presStyleLbl="alignNode1" presStyleIdx="1" presStyleCnt="2"/>
      <dgm:spPr/>
    </dgm:pt>
    <dgm:pt modelId="{574EB9D2-CE1F-458A-B1B8-B689423991DE}" type="pres">
      <dgm:prSet presAssocID="{3C6D346B-D0BD-43E4-8483-3817722731B6}" presName="horz1" presStyleCnt="0"/>
      <dgm:spPr/>
    </dgm:pt>
    <dgm:pt modelId="{D8F3F501-49D5-47D7-BE8F-C58974FFE762}" type="pres">
      <dgm:prSet presAssocID="{3C6D346B-D0BD-43E4-8483-3817722731B6}" presName="tx1" presStyleLbl="revTx" presStyleIdx="1" presStyleCnt="2"/>
      <dgm:spPr/>
    </dgm:pt>
    <dgm:pt modelId="{21F1A6F2-C2B3-4D6E-A694-13EFC3148A51}" type="pres">
      <dgm:prSet presAssocID="{3C6D346B-D0BD-43E4-8483-3817722731B6}" presName="vert1" presStyleCnt="0"/>
      <dgm:spPr/>
    </dgm:pt>
  </dgm:ptLst>
  <dgm:cxnLst>
    <dgm:cxn modelId="{89D9D114-73FB-4E47-8AB0-E2D4EA1178C3}" srcId="{2D4E377D-315A-4875-9935-3B217549381D}" destId="{4C8D9A21-4B60-4A0C-89A0-087586637F77}" srcOrd="0" destOrd="0" parTransId="{DFA2A1A3-95E3-4B1F-B0ED-F7F65F442F1D}" sibTransId="{F0A92F64-B9B0-4B7B-9305-DA9E1F7C9B53}"/>
    <dgm:cxn modelId="{5F45412E-6220-4574-9E48-E21391C8502D}" type="presOf" srcId="{3C6D346B-D0BD-43E4-8483-3817722731B6}" destId="{D8F3F501-49D5-47D7-BE8F-C58974FFE762}" srcOrd="0" destOrd="0" presId="urn:microsoft.com/office/officeart/2008/layout/LinedList"/>
    <dgm:cxn modelId="{5A3DEFBD-5EA8-4CFB-8AE0-B0D7EA71C845}" type="presOf" srcId="{2D4E377D-315A-4875-9935-3B217549381D}" destId="{1CFCA19A-F042-41C2-9D58-D490BCD1CF62}" srcOrd="0" destOrd="0" presId="urn:microsoft.com/office/officeart/2008/layout/LinedList"/>
    <dgm:cxn modelId="{1C839FCB-4313-47E0-9D34-B4D9B7B3ECD7}" srcId="{2D4E377D-315A-4875-9935-3B217549381D}" destId="{3C6D346B-D0BD-43E4-8483-3817722731B6}" srcOrd="1" destOrd="0" parTransId="{930B2A36-B468-4ECC-8912-77B6E0A22ED5}" sibTransId="{CB3A1875-CE20-4AAE-9B6E-FF55AB4FE958}"/>
    <dgm:cxn modelId="{FB5214DA-91D0-48A0-A989-659C40422136}" type="presOf" srcId="{4C8D9A21-4B60-4A0C-89A0-087586637F77}" destId="{B34ECE47-8449-4854-A2A6-7D6826FA656D}" srcOrd="0" destOrd="0" presId="urn:microsoft.com/office/officeart/2008/layout/LinedList"/>
    <dgm:cxn modelId="{0F009260-3329-4512-A483-B12CB16FD2F2}" type="presParOf" srcId="{1CFCA19A-F042-41C2-9D58-D490BCD1CF62}" destId="{416BFA70-8163-421B-988F-D811A745D85D}" srcOrd="0" destOrd="0" presId="urn:microsoft.com/office/officeart/2008/layout/LinedList"/>
    <dgm:cxn modelId="{1CF3ECD6-919F-4454-B24F-D089C72136DF}" type="presParOf" srcId="{1CFCA19A-F042-41C2-9D58-D490BCD1CF62}" destId="{5F92A47B-428B-4E37-96E5-DBA2B3EB753A}" srcOrd="1" destOrd="0" presId="urn:microsoft.com/office/officeart/2008/layout/LinedList"/>
    <dgm:cxn modelId="{9516B9E5-FBA1-4A3F-89C0-6ED3A76E32B5}" type="presParOf" srcId="{5F92A47B-428B-4E37-96E5-DBA2B3EB753A}" destId="{B34ECE47-8449-4854-A2A6-7D6826FA656D}" srcOrd="0" destOrd="0" presId="urn:microsoft.com/office/officeart/2008/layout/LinedList"/>
    <dgm:cxn modelId="{C9F8E4EF-64B6-4F17-92D7-50DA67DAF16F}" type="presParOf" srcId="{5F92A47B-428B-4E37-96E5-DBA2B3EB753A}" destId="{50627C90-C48E-4359-AF26-F91D21AB5C0E}" srcOrd="1" destOrd="0" presId="urn:microsoft.com/office/officeart/2008/layout/LinedList"/>
    <dgm:cxn modelId="{8E7FC13A-9F5A-467F-9385-0DE8109B5F55}" type="presParOf" srcId="{1CFCA19A-F042-41C2-9D58-D490BCD1CF62}" destId="{DBF90410-3AD3-4D5A-AFE3-821040BCDA83}" srcOrd="2" destOrd="0" presId="urn:microsoft.com/office/officeart/2008/layout/LinedList"/>
    <dgm:cxn modelId="{78F13A50-69B4-4381-B324-0C9C975DC00F}" type="presParOf" srcId="{1CFCA19A-F042-41C2-9D58-D490BCD1CF62}" destId="{574EB9D2-CE1F-458A-B1B8-B689423991DE}" srcOrd="3" destOrd="0" presId="urn:microsoft.com/office/officeart/2008/layout/LinedList"/>
    <dgm:cxn modelId="{2C9FD2EC-6BF7-499A-926C-815ACEC061FA}" type="presParOf" srcId="{574EB9D2-CE1F-458A-B1B8-B689423991DE}" destId="{D8F3F501-49D5-47D7-BE8F-C58974FFE762}" srcOrd="0" destOrd="0" presId="urn:microsoft.com/office/officeart/2008/layout/LinedList"/>
    <dgm:cxn modelId="{4C043E65-45DE-44DA-A385-E7B11E875391}" type="presParOf" srcId="{574EB9D2-CE1F-458A-B1B8-B689423991DE}" destId="{21F1A6F2-C2B3-4D6E-A694-13EFC3148A5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BFA70-8163-421B-988F-D811A745D85D}">
      <dsp:nvSpPr>
        <dsp:cNvPr id="0" name=""/>
        <dsp:cNvSpPr/>
      </dsp:nvSpPr>
      <dsp:spPr>
        <a:xfrm>
          <a:off x="0" y="0"/>
          <a:ext cx="4027488"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34ECE47-8449-4854-A2A6-7D6826FA656D}">
      <dsp:nvSpPr>
        <dsp:cNvPr id="0" name=""/>
        <dsp:cNvSpPr/>
      </dsp:nvSpPr>
      <dsp:spPr>
        <a:xfrm>
          <a:off x="0" y="0"/>
          <a:ext cx="4027488" cy="2012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rtlCol="1" anchor="t" anchorCtr="0">
          <a:noAutofit/>
        </a:bodyPr>
        <a:lstStyle/>
        <a:p>
          <a:pPr marL="0" lvl="0" indent="0" algn="r" defTabSz="844550" rtl="1">
            <a:lnSpc>
              <a:spcPct val="100000"/>
            </a:lnSpc>
            <a:spcBef>
              <a:spcPct val="0"/>
            </a:spcBef>
            <a:spcAft>
              <a:spcPct val="35000"/>
            </a:spcAft>
            <a:buNone/>
          </a:pPr>
          <a:r>
            <a:rPr lang="ar" sz="1900" kern="1200" dirty="0">
              <a:latin typeface="Sakkal Majalla" panose="02000000000000000000" pitchFamily="2" charset="-78"/>
              <a:cs typeface="Sakkal Majalla" panose="02000000000000000000" pitchFamily="2" charset="-78"/>
            </a:rPr>
            <a:t>عادةً ما يكون النمو الاقتصادي مدفوعًا بالإنفاق الاستهلاكي والاستثمار في الأعمال . إذا خفضت الحكومة ضريبة الدخل، أو أسعار الفائدة، فسيكون لدى المستهلكين المزيد من الأموال لإنفاقها، مما يحفز الأعمال على إنتاج المزيد، مما يؤدي بدوره إلى المزيد من الوظائف والإنفاق. </a:t>
          </a:r>
          <a:endParaRPr lang="en-US" sz="1900" kern="1200" dirty="0">
            <a:latin typeface="Sakkal Majalla" panose="02000000000000000000" pitchFamily="2" charset="-78"/>
            <a:cs typeface="Sakkal Majalla" panose="02000000000000000000" pitchFamily="2" charset="-78"/>
          </a:endParaRPr>
        </a:p>
      </dsp:txBody>
      <dsp:txXfrm>
        <a:off x="0" y="0"/>
        <a:ext cx="4027488" cy="2012049"/>
      </dsp:txXfrm>
    </dsp:sp>
    <dsp:sp modelId="{DBF90410-3AD3-4D5A-AFE3-821040BCDA83}">
      <dsp:nvSpPr>
        <dsp:cNvPr id="0" name=""/>
        <dsp:cNvSpPr/>
      </dsp:nvSpPr>
      <dsp:spPr>
        <a:xfrm>
          <a:off x="0" y="2012049"/>
          <a:ext cx="4027488"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D8F3F501-49D5-47D7-BE8F-C58974FFE762}">
      <dsp:nvSpPr>
        <dsp:cNvPr id="0" name=""/>
        <dsp:cNvSpPr/>
      </dsp:nvSpPr>
      <dsp:spPr>
        <a:xfrm>
          <a:off x="0" y="2012049"/>
          <a:ext cx="4027488" cy="2012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rtlCol="1" anchor="t" anchorCtr="0">
          <a:noAutofit/>
        </a:bodyPr>
        <a:lstStyle/>
        <a:p>
          <a:pPr marL="0" lvl="0" indent="0" algn="r" defTabSz="844550" rtl="1">
            <a:lnSpc>
              <a:spcPct val="100000"/>
            </a:lnSpc>
            <a:spcBef>
              <a:spcPct val="0"/>
            </a:spcBef>
            <a:spcAft>
              <a:spcPct val="35000"/>
            </a:spcAft>
            <a:buNone/>
          </a:pPr>
          <a:r>
            <a:rPr lang="ar" sz="1900" kern="1200" dirty="0">
              <a:latin typeface="Sakkal Majalla" panose="02000000000000000000" pitchFamily="2" charset="-78"/>
              <a:cs typeface="Sakkal Majalla" panose="02000000000000000000" pitchFamily="2" charset="-78"/>
            </a:rPr>
            <a:t>أسعار الصرف - تؤثر أسعار الصرف في بلد ما على الطلب الكلي من خلال التأثير على أسعار التصدير والاستيراد. عندما يرتفع سعر الصرف في بلد ما مقارنة بسعر صرف بلد أخرى، سيرتفع سعر سلعها وخدماتها. تصبح الواردات أرخص. وبالتالي يمكن أن يؤدي ذلك إلى انخفاض صادرات ذلك البلد وزيادة واردتها. والعكس صحيح إذا انخفضت أسعار الصرف. </a:t>
          </a:r>
          <a:endParaRPr lang="en-US" sz="1900" kern="1200" dirty="0">
            <a:latin typeface="Sakkal Majalla" panose="02000000000000000000" pitchFamily="2" charset="-78"/>
            <a:cs typeface="Sakkal Majalla" panose="02000000000000000000" pitchFamily="2" charset="-78"/>
          </a:endParaRPr>
        </a:p>
      </dsp:txBody>
      <dsp:txXfrm>
        <a:off x="0" y="2012049"/>
        <a:ext cx="4027488" cy="201204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3AB728B-EDDE-A6C5-D196-B3077ECC974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vl1pPr>
          </a:lstStyle>
          <a:p>
            <a:pPr rtl="1">
              <a:defRPr/>
            </a:pPr>
            <a:endParaRPr lang="en-US" altLang="en-US"/>
          </a:p>
        </p:txBody>
      </p:sp>
      <p:sp>
        <p:nvSpPr>
          <p:cNvPr id="4099" name="Rectangle 3">
            <a:extLst>
              <a:ext uri="{FF2B5EF4-FFF2-40B4-BE49-F238E27FC236}">
                <a16:creationId xmlns:a16="http://schemas.microsoft.com/office/drawing/2014/main" id="{C1A56322-4069-E1FA-88E7-034F66FE7B8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lvl1pPr algn="r" rtl="1" eaLnBrk="1" hangingPunct="1">
              <a:defRPr sz="1200"/>
            </a:lvl1pPr>
          </a:lstStyle>
          <a:p>
            <a:pPr rtl="1">
              <a:defRPr/>
            </a:pPr>
            <a:endParaRPr lang="en-US" altLang="en-US"/>
          </a:p>
        </p:txBody>
      </p:sp>
      <p:sp>
        <p:nvSpPr>
          <p:cNvPr id="27652" name="Rectangle 4">
            <a:extLst>
              <a:ext uri="{FF2B5EF4-FFF2-40B4-BE49-F238E27FC236}">
                <a16:creationId xmlns:a16="http://schemas.microsoft.com/office/drawing/2014/main" id="{C5D99386-CD4E-9616-9887-3542DB3323E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A535B185-CC76-5645-CC21-C267467C34E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rtlCol="1" anchor="t" anchorCtr="0" compatLnSpc="1">
            <a:prstTxWarp prst="textNoShape">
              <a:avLst/>
            </a:prstTxWarp>
          </a:bodyPr>
          <a:lstStyle/>
          <a:p>
            <a:pPr lvl="0" rtl="1"/>
            <a:r>
              <a:rPr lang="ar" noProof="0"/>
              <a:t>Click to edit Master text styles</a:t>
            </a:r>
          </a:p>
          <a:p>
            <a:pPr lvl="1" rtl="1"/>
            <a:r>
              <a:rPr lang="ar" noProof="0"/>
              <a:t>Second level</a:t>
            </a:r>
          </a:p>
          <a:p>
            <a:pPr lvl="2" rtl="1"/>
            <a:r>
              <a:rPr lang="ar" noProof="0"/>
              <a:t>Third level</a:t>
            </a:r>
          </a:p>
          <a:p>
            <a:pPr lvl="3" rtl="1"/>
            <a:r>
              <a:rPr lang="ar" noProof="0"/>
              <a:t>Fourth level</a:t>
            </a:r>
          </a:p>
          <a:p>
            <a:pPr lvl="4" rtl="1"/>
            <a:r>
              <a:rPr lang="ar" noProof="0"/>
              <a:t>Fifth level</a:t>
            </a:r>
          </a:p>
        </p:txBody>
      </p:sp>
      <p:sp>
        <p:nvSpPr>
          <p:cNvPr id="4102" name="Rectangle 6">
            <a:extLst>
              <a:ext uri="{FF2B5EF4-FFF2-40B4-BE49-F238E27FC236}">
                <a16:creationId xmlns:a16="http://schemas.microsoft.com/office/drawing/2014/main" id="{C151C7C9-7DD8-CB43-3488-140DE9ADA703}"/>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vl1pPr>
          </a:lstStyle>
          <a:p>
            <a:pPr rtl="1">
              <a:defRPr/>
            </a:pPr>
            <a:endParaRPr lang="en-US" altLang="en-US"/>
          </a:p>
        </p:txBody>
      </p:sp>
      <p:sp>
        <p:nvSpPr>
          <p:cNvPr id="4103" name="Rectangle 7">
            <a:extLst>
              <a:ext uri="{FF2B5EF4-FFF2-40B4-BE49-F238E27FC236}">
                <a16:creationId xmlns:a16="http://schemas.microsoft.com/office/drawing/2014/main" id="{0EA804D7-B145-B6C4-EAF9-FBA810DF658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rtlCol="1" anchor="b" anchorCtr="0" compatLnSpc="1">
            <a:prstTxWarp prst="textNoShape">
              <a:avLst/>
            </a:prstTxWarp>
          </a:bodyPr>
          <a:lstStyle>
            <a:lvl1pPr algn="r" rtl="1" eaLnBrk="1" hangingPunct="1">
              <a:defRPr sz="1200"/>
            </a:lvl1pPr>
          </a:lstStyle>
          <a:p>
            <a:pPr rtl="1">
              <a:defRPr/>
            </a:pPr>
            <a:fld id="{4D3E6F70-5D4D-4B7F-8590-7D87CFB0B67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Arial" charset="0"/>
        <a:ea typeface="+mn-ea"/>
        <a:cs typeface="+mn-cs"/>
      </a:defRPr>
    </a:lvl1pPr>
    <a:lvl2pPr marL="457200" algn="r" rtl="1" eaLnBrk="0" fontAlgn="base" hangingPunct="0">
      <a:spcBef>
        <a:spcPct val="30000"/>
      </a:spcBef>
      <a:spcAft>
        <a:spcPct val="0"/>
      </a:spcAft>
      <a:defRPr sz="1200" kern="1200">
        <a:solidFill>
          <a:schemeClr val="tx1"/>
        </a:solidFill>
        <a:latin typeface="Arial" charset="0"/>
        <a:ea typeface="+mn-ea"/>
        <a:cs typeface="+mn-cs"/>
      </a:defRPr>
    </a:lvl2pPr>
    <a:lvl3pPr marL="914400" algn="r" rtl="1" eaLnBrk="0" fontAlgn="base" hangingPunct="0">
      <a:spcBef>
        <a:spcPct val="30000"/>
      </a:spcBef>
      <a:spcAft>
        <a:spcPct val="0"/>
      </a:spcAft>
      <a:defRPr sz="1200" kern="1200">
        <a:solidFill>
          <a:schemeClr val="tx1"/>
        </a:solidFill>
        <a:latin typeface="Arial" charset="0"/>
        <a:ea typeface="+mn-ea"/>
        <a:cs typeface="+mn-cs"/>
      </a:defRPr>
    </a:lvl3pPr>
    <a:lvl4pPr marL="1371600" algn="r" rtl="1" eaLnBrk="0" fontAlgn="base" hangingPunct="0">
      <a:spcBef>
        <a:spcPct val="30000"/>
      </a:spcBef>
      <a:spcAft>
        <a:spcPct val="0"/>
      </a:spcAft>
      <a:defRPr sz="1200" kern="1200">
        <a:solidFill>
          <a:schemeClr val="tx1"/>
        </a:solidFill>
        <a:latin typeface="Arial" charset="0"/>
        <a:ea typeface="+mn-ea"/>
        <a:cs typeface="+mn-cs"/>
      </a:defRPr>
    </a:lvl4pPr>
    <a:lvl5pPr marL="1828800" algn="r" rtl="1" eaLnBrk="0" fontAlgn="base" hangingPunct="0">
      <a:spcBef>
        <a:spcPct val="30000"/>
      </a:spcBef>
      <a:spcAft>
        <a:spcPct val="0"/>
      </a:spcAft>
      <a:defRPr sz="1200" kern="1200">
        <a:solidFill>
          <a:schemeClr val="tx1"/>
        </a:solidFill>
        <a:latin typeface="Arial"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F5058D73-7FD6-09C5-76B9-3C505DF2D389}"/>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12D40D7A-D6BB-CE8D-DF00-54DBA2F5CD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US" altLang="en-US" dirty="0">
              <a:latin typeface="Arial" panose="020B0604020202020204" pitchFamily="34" charset="0"/>
            </a:endParaRPr>
          </a:p>
        </p:txBody>
      </p:sp>
      <p:sp>
        <p:nvSpPr>
          <p:cNvPr id="29699" name="Slide Number Placeholder 3">
            <a:extLst>
              <a:ext uri="{FF2B5EF4-FFF2-40B4-BE49-F238E27FC236}">
                <a16:creationId xmlns:a16="http://schemas.microsoft.com/office/drawing/2014/main" id="{3E420995-9E0A-E982-F791-9C9605CD7F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9D6F72BC-0F0F-4CC6-9390-4A76262B3721}" type="slidenum">
              <a:rPr lang="en-GB" altLang="en-US" smtClean="0"/>
              <a:pPr/>
              <a:t>1</a:t>
            </a:fld>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24</a:t>
            </a:fld>
            <a:endParaRPr lang="en-GB" altLang="en-US"/>
          </a:p>
        </p:txBody>
      </p:sp>
    </p:spTree>
    <p:extLst>
      <p:ext uri="{BB962C8B-B14F-4D97-AF65-F5344CB8AC3E}">
        <p14:creationId xmlns:p14="http://schemas.microsoft.com/office/powerpoint/2010/main" val="56875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US" dirty="0">
              <a:latin typeface="Calibri"/>
              <a:cs typeface="Calibri"/>
            </a:endParaRPr>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a:pPr>
                <a:defRPr/>
              </a:pPr>
              <a:t>26</a:t>
            </a:fld>
            <a:endParaRPr lang="en-GB" altLang="en-US"/>
          </a:p>
        </p:txBody>
      </p:sp>
    </p:spTree>
    <p:extLst>
      <p:ext uri="{BB962C8B-B14F-4D97-AF65-F5344CB8AC3E}">
        <p14:creationId xmlns:p14="http://schemas.microsoft.com/office/powerpoint/2010/main" val="104761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ar"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27</a:t>
            </a:fld>
            <a:endParaRPr lang="en-GB" altLang="en-US"/>
          </a:p>
        </p:txBody>
      </p:sp>
    </p:spTree>
    <p:extLst>
      <p:ext uri="{BB962C8B-B14F-4D97-AF65-F5344CB8AC3E}">
        <p14:creationId xmlns:p14="http://schemas.microsoft.com/office/powerpoint/2010/main" val="787180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33</a:t>
            </a:fld>
            <a:endParaRPr lang="en-GB" altLang="en-US"/>
          </a:p>
        </p:txBody>
      </p:sp>
    </p:spTree>
    <p:extLst>
      <p:ext uri="{BB962C8B-B14F-4D97-AF65-F5344CB8AC3E}">
        <p14:creationId xmlns:p14="http://schemas.microsoft.com/office/powerpoint/2010/main" val="2564146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F3397-64EF-B9FB-261A-48406E23C04C}"/>
            </a:ext>
          </a:extLst>
        </p:cNvPr>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B705C67D-765A-214B-2A68-8110D9CB9781}"/>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BD2A1D5B-FC3E-8504-F9D4-10258DF94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9A61228F-4F33-A1B1-B725-F2BA9DD0B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34</a:t>
            </a:fld>
            <a:endParaRPr lang="en-GB" altLang="en-US"/>
          </a:p>
        </p:txBody>
      </p:sp>
    </p:spTree>
    <p:extLst>
      <p:ext uri="{BB962C8B-B14F-4D97-AF65-F5344CB8AC3E}">
        <p14:creationId xmlns:p14="http://schemas.microsoft.com/office/powerpoint/2010/main" val="2564037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42</a:t>
            </a:fld>
            <a:endParaRPr lang="en-GB" altLang="en-US"/>
          </a:p>
        </p:txBody>
      </p:sp>
    </p:spTree>
    <p:extLst>
      <p:ext uri="{BB962C8B-B14F-4D97-AF65-F5344CB8AC3E}">
        <p14:creationId xmlns:p14="http://schemas.microsoft.com/office/powerpoint/2010/main" val="228537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47</a:t>
            </a:fld>
            <a:endParaRPr lang="en-GB" altLang="en-US"/>
          </a:p>
        </p:txBody>
      </p:sp>
    </p:spTree>
    <p:extLst>
      <p:ext uri="{BB962C8B-B14F-4D97-AF65-F5344CB8AC3E}">
        <p14:creationId xmlns:p14="http://schemas.microsoft.com/office/powerpoint/2010/main" val="2918540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56</a:t>
            </a:fld>
            <a:endParaRPr lang="en-GB" altLang="en-US"/>
          </a:p>
        </p:txBody>
      </p:sp>
    </p:spTree>
    <p:extLst>
      <p:ext uri="{BB962C8B-B14F-4D97-AF65-F5344CB8AC3E}">
        <p14:creationId xmlns:p14="http://schemas.microsoft.com/office/powerpoint/2010/main" val="3654530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D8168B1-514D-B744-0AB4-18F401D0F2E3}"/>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2808C18D-CFC6-93E5-A579-22B817EE6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a:p>
            <a:pPr rtl="1"/>
            <a:endParaRPr lang="en-GB" altLang="en-US" dirty="0">
              <a:latin typeface="Arial" panose="020B0604020202020204" pitchFamily="34" charset="0"/>
            </a:endParaRPr>
          </a:p>
        </p:txBody>
      </p:sp>
      <p:sp>
        <p:nvSpPr>
          <p:cNvPr id="31747" name="Slide Number Placeholder 3">
            <a:extLst>
              <a:ext uri="{FF2B5EF4-FFF2-40B4-BE49-F238E27FC236}">
                <a16:creationId xmlns:a16="http://schemas.microsoft.com/office/drawing/2014/main" id="{D87B04DE-239C-3B08-3E65-22AF4B195E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C03E5EE9-67E6-4917-B003-BB6C447A0174}" type="slidenum">
              <a:rPr lang="en-GB" altLang="en-US" smtClean="0"/>
              <a:pPr rtl="1"/>
              <a:t>63</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D8168B1-514D-B744-0AB4-18F401D0F2E3}"/>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2808C18D-CFC6-93E5-A579-22B817EE6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a:p>
            <a:pPr rtl="1"/>
            <a:endParaRPr lang="en-GB" altLang="en-US" dirty="0">
              <a:latin typeface="Arial" panose="020B0604020202020204" pitchFamily="34" charset="0"/>
            </a:endParaRPr>
          </a:p>
        </p:txBody>
      </p:sp>
      <p:sp>
        <p:nvSpPr>
          <p:cNvPr id="31747" name="Slide Number Placeholder 3">
            <a:extLst>
              <a:ext uri="{FF2B5EF4-FFF2-40B4-BE49-F238E27FC236}">
                <a16:creationId xmlns:a16="http://schemas.microsoft.com/office/drawing/2014/main" id="{D87B04DE-239C-3B08-3E65-22AF4B195E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C03E5EE9-67E6-4917-B003-BB6C447A0174}" type="slidenum">
              <a:rPr lang="en-GB" altLang="en-US" smtClean="0"/>
              <a:pPr/>
              <a:t>2</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067531E3-7725-4BFC-6978-A4907F202606}"/>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7188842-F5EB-8E4E-C61A-E4F41BF1A3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3795" name="Slide Number Placeholder 3">
            <a:extLst>
              <a:ext uri="{FF2B5EF4-FFF2-40B4-BE49-F238E27FC236}">
                <a16:creationId xmlns:a16="http://schemas.microsoft.com/office/drawing/2014/main" id="{415CA19B-7BA9-BBB0-E62C-1C0DA5306B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196034ED-D7F7-483D-8544-ED89FE784A02}" type="slidenum">
              <a:rPr lang="en-GB" altLang="en-US" smtClean="0"/>
              <a:pPr/>
              <a:t>3</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4</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en-GB" altLang="en-US"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5</a:t>
            </a:fld>
            <a:endParaRPr lang="en-GB" altLang="en-US"/>
          </a:p>
        </p:txBody>
      </p:sp>
    </p:spTree>
    <p:extLst>
      <p:ext uri="{BB962C8B-B14F-4D97-AF65-F5344CB8AC3E}">
        <p14:creationId xmlns:p14="http://schemas.microsoft.com/office/powerpoint/2010/main" val="56875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ar"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6</a:t>
            </a:fld>
            <a:endParaRPr lang="en-GB" altLang="en-US"/>
          </a:p>
        </p:txBody>
      </p:sp>
    </p:spTree>
    <p:extLst>
      <p:ext uri="{BB962C8B-B14F-4D97-AF65-F5344CB8AC3E}">
        <p14:creationId xmlns:p14="http://schemas.microsoft.com/office/powerpoint/2010/main" val="2136444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ar"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8</a:t>
            </a:fld>
            <a:endParaRPr lang="en-GB" altLang="en-US"/>
          </a:p>
        </p:txBody>
      </p:sp>
    </p:spTree>
    <p:extLst>
      <p:ext uri="{BB962C8B-B14F-4D97-AF65-F5344CB8AC3E}">
        <p14:creationId xmlns:p14="http://schemas.microsoft.com/office/powerpoint/2010/main" val="668728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1"/>
          <a:lstStyle/>
          <a:p>
            <a:pPr rtl="1"/>
            <a:endParaRPr lang="en-GB" dirty="0"/>
          </a:p>
        </p:txBody>
      </p:sp>
      <p:sp>
        <p:nvSpPr>
          <p:cNvPr id="4" name="Slide Number Placeholder 3"/>
          <p:cNvSpPr>
            <a:spLocks noGrp="1"/>
          </p:cNvSpPr>
          <p:nvPr>
            <p:ph type="sldNum" sz="quarter" idx="5"/>
          </p:nvPr>
        </p:nvSpPr>
        <p:spPr/>
        <p:txBody>
          <a:bodyPr rtlCol="1"/>
          <a:lstStyle/>
          <a:p>
            <a:pPr rtl="1">
              <a:defRPr/>
            </a:pPr>
            <a:fld id="{4D3E6F70-5D4D-4B7F-8590-7D87CFB0B671}" type="slidenum">
              <a:rPr lang="en-GB" altLang="en-US" smtClean="0"/>
              <a:pPr>
                <a:defRPr/>
              </a:pPr>
              <a:t>21</a:t>
            </a:fld>
            <a:endParaRPr lang="en-GB" altLang="en-US"/>
          </a:p>
        </p:txBody>
      </p:sp>
    </p:spTree>
    <p:extLst>
      <p:ext uri="{BB962C8B-B14F-4D97-AF65-F5344CB8AC3E}">
        <p14:creationId xmlns:p14="http://schemas.microsoft.com/office/powerpoint/2010/main" val="406225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74705ED-E94C-F4D7-0426-B4D3641F96C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CDE3850-5BAC-D4C6-84DE-724EE248BE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p>
            <a:pPr rtl="1"/>
            <a:endParaRPr lang="ar" dirty="0">
              <a:latin typeface="Arial" panose="020B0604020202020204" pitchFamily="34" charset="0"/>
            </a:endParaRPr>
          </a:p>
        </p:txBody>
      </p:sp>
      <p:sp>
        <p:nvSpPr>
          <p:cNvPr id="35843" name="Slide Number Placeholder 3">
            <a:extLst>
              <a:ext uri="{FF2B5EF4-FFF2-40B4-BE49-F238E27FC236}">
                <a16:creationId xmlns:a16="http://schemas.microsoft.com/office/drawing/2014/main" id="{FB437769-B089-6B09-0037-A9B652275F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fld id="{386B70D7-3B14-48B4-B744-A52FB5A4C04C}" type="slidenum">
              <a:rPr lang="en-GB" altLang="en-US" smtClean="0"/>
              <a:pPr/>
              <a:t>23</a:t>
            </a:fld>
            <a:endParaRPr lang="en-GB" altLang="en-US"/>
          </a:p>
        </p:txBody>
      </p:sp>
    </p:spTree>
    <p:extLst>
      <p:ext uri="{BB962C8B-B14F-4D97-AF65-F5344CB8AC3E}">
        <p14:creationId xmlns:p14="http://schemas.microsoft.com/office/powerpoint/2010/main" val="3478774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audio" Target="../media/audio1.bin"/></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bin"/></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audio" Target="../media/audio1.bin"/></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audio" Target="../media/audio1.bin"/></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audio" Target="../media/audio1.bin"/></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audio" Target="../media/audio1.bin"/></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audio" Target="../media/audio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0" y="2130425"/>
            <a:ext cx="9144000" cy="1470025"/>
          </a:xfrm>
          <a:prstGeom prst="rect">
            <a:avLst/>
          </a:prstGeom>
        </p:spPr>
        <p:txBody>
          <a:bodyPr rtlCol="1"/>
          <a:lstStyle/>
          <a:p>
            <a:pPr rtl="1"/>
            <a:r>
              <a:rPr lang="ar"/>
              <a:t>Unit X: xxxxxxxxxxxxxxxxxxxxx</a:t>
            </a:r>
            <a:endParaRPr lang="en-GB" altLang="en-US" dirty="0"/>
          </a:p>
        </p:txBody>
      </p:sp>
      <p:sp>
        <p:nvSpPr>
          <p:cNvPr id="7"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stStyle>
          <a:p>
            <a:pPr rtl="1"/>
            <a:r>
              <a:rPr lang="ar"/>
              <a:t>Learning aim x</a:t>
            </a:r>
            <a:endParaRPr lang="en-US" altLang="en-US" dirty="0"/>
          </a:p>
        </p:txBody>
      </p:sp>
      <p:sp>
        <p:nvSpPr>
          <p:cNvPr id="2" name="Footer Placeholder 4">
            <a:extLst>
              <a:ext uri="{FF2B5EF4-FFF2-40B4-BE49-F238E27FC236}">
                <a16:creationId xmlns:a16="http://schemas.microsoft.com/office/drawing/2014/main" id="{C6EB150E-6A8C-9996-298D-28DD3D2ABEF4}"/>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9227754"/>
      </p:ext>
    </p:extLst>
  </p:cSld>
  <p:clrMapOvr>
    <a:masterClrMapping/>
  </p:clrMapOvr>
  <p:transition>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136979FB-E9CD-4D7F-ABCE-40BC623DD6ED}"/>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1891796"/>
      </p:ext>
    </p:extLst>
  </p:cSld>
  <p:clrMapOvr>
    <a:masterClrMapping/>
  </p:clrMapOvr>
  <p:transition>
    <p:sndAc>
      <p:stSnd>
        <p:snd r:embed="rId1" name="click.wav"/>
      </p:stSnd>
    </p:sndAc>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01326388"/>
      </p:ext>
    </p:extLst>
  </p:cSld>
  <p:clrMapOvr>
    <a:masterClrMapping/>
  </p:clrMapOvr>
  <p:transition>
    <p:sndAc>
      <p:stSnd>
        <p:snd r:embed="rId1" name="click.wav"/>
      </p:stSnd>
    </p:sndAc>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6057598"/>
      </p:ext>
    </p:extLst>
  </p:cSld>
  <p:clrMapOvr>
    <a:masterClrMapping/>
  </p:clrMapOvr>
  <p:transition>
    <p:sndAc>
      <p:stSnd>
        <p:snd r:embed="rId1" name="click.wav"/>
      </p:stSnd>
    </p:sndAc>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53603133"/>
      </p:ext>
    </p:extLst>
  </p:cSld>
  <p:clrMapOvr>
    <a:masterClrMapping/>
  </p:clrMapOvr>
  <p:transition>
    <p:sndAc>
      <p:stSnd>
        <p:snd r:embed="rId1" name="click.wav"/>
      </p:stSnd>
    </p:sndAc>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71658195"/>
      </p:ext>
    </p:extLst>
  </p:cSld>
  <p:clrMapOvr>
    <a:masterClrMapping/>
  </p:clrMapOvr>
  <p:transition>
    <p:sndAc>
      <p:stSnd>
        <p:snd r:embed="rId1" name="click.wav"/>
      </p:stSnd>
    </p:sndAc>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68121723"/>
      </p:ext>
    </p:extLst>
  </p:cSld>
  <p:clrMapOvr>
    <a:masterClrMapping/>
  </p:clrMapOvr>
  <p:transition>
    <p:sndAc>
      <p:stSnd>
        <p:snd r:embed="rId1" name="click.wav"/>
      </p:stSnd>
    </p:sndAc>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54667162"/>
      </p:ext>
    </p:extLst>
  </p:cSld>
  <p:clrMapOvr>
    <a:masterClrMapping/>
  </p:clrMapOvr>
  <p:transition>
    <p:sndAc>
      <p:stSnd>
        <p:snd r:embed="rId1" name="click.wav"/>
      </p:stSnd>
    </p:sndAc>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3827590"/>
      </p:ext>
    </p:extLst>
  </p:cSld>
  <p:clrMapOvr>
    <a:masterClrMapping/>
  </p:clrMapOvr>
  <p:transition>
    <p:sndAc>
      <p:stSnd>
        <p:snd r:embed="rId1" name="click.wav"/>
      </p:stSnd>
    </p:sndAc>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341031474"/>
      </p:ext>
    </p:extLst>
  </p:cSld>
  <p:clrMapOvr>
    <a:masterClrMapping/>
  </p:clrMapOvr>
  <p:transition>
    <p:sndAc>
      <p:stSnd>
        <p:snd r:embed="rId1" name="click.wav"/>
      </p:stSnd>
    </p:sndAc>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4650275"/>
      </p:ext>
    </p:extLst>
  </p:cSld>
  <p:clrMapOvr>
    <a:masterClrMapping/>
  </p:clrMapOvr>
  <p:transition>
    <p:sndAc>
      <p:stSnd>
        <p:snd r:embed="rId1" name="click.wav"/>
      </p:stSnd>
    </p:sndAc>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9184944"/>
      </p:ext>
    </p:extLst>
  </p:cSld>
  <p:clrMapOvr>
    <a:masterClrMapping/>
  </p:clrMapOvr>
  <p:transition>
    <p:sndAc>
      <p:stSnd>
        <p:snd r:embed="rId1" name="click.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1D78BFAD-CC17-3CA0-DBB1-5C8C41D9126F}"/>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14355495"/>
      </p:ext>
    </p:extLst>
  </p:cSld>
  <p:clrMapOvr>
    <a:masterClrMapping/>
  </p:clrMapOvr>
  <p:transition>
    <p:sndAc>
      <p:stSnd>
        <p:snd r:embed="rId1" name="click.wav"/>
      </p:stSnd>
    </p:sndAc>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670965"/>
      </p:ext>
    </p:extLst>
  </p:cSld>
  <p:clrMapOvr>
    <a:masterClrMapping/>
  </p:clrMapOvr>
  <p:transition>
    <p:sndAc>
      <p:stSnd>
        <p:snd r:embed="rId1" name="click.wav"/>
      </p:stSnd>
    </p:sndAc>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26593935"/>
      </p:ext>
    </p:extLst>
  </p:cSld>
  <p:clrMapOvr>
    <a:masterClrMapping/>
  </p:clrMapOvr>
  <p:transition>
    <p:sndAc>
      <p:stSnd>
        <p:snd r:embed="rId1" name="click.wav"/>
      </p:stSnd>
    </p:sndAc>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3959227"/>
      </p:ext>
    </p:extLst>
  </p:cSld>
  <p:clrMapOvr>
    <a:masterClrMapping/>
  </p:clrMapOvr>
  <p:transition>
    <p:sndAc>
      <p:stSnd>
        <p:snd r:embed="rId1" name="click.wav"/>
      </p:stSnd>
    </p:sndAc>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950943351"/>
      </p:ext>
    </p:extLst>
  </p:cSld>
  <p:clrMapOvr>
    <a:masterClrMapping/>
  </p:clrMapOvr>
  <p:transition>
    <p:sndAc>
      <p:stSnd>
        <p:snd r:embed="rId1" name="click.wav"/>
      </p:stSnd>
    </p:sndAc>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093022"/>
      </p:ext>
    </p:extLst>
  </p:cSld>
  <p:clrMapOvr>
    <a:masterClrMapping/>
  </p:clrMapOvr>
  <p:transition>
    <p:sndAc>
      <p:stSnd>
        <p:snd r:embed="rId1" name="click.wav"/>
      </p:stSnd>
    </p:sndAc>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94167900"/>
      </p:ext>
    </p:extLst>
  </p:cSld>
  <p:clrMapOvr>
    <a:masterClrMapping/>
  </p:clrMapOvr>
  <p:transition>
    <p:sndAc>
      <p:stSnd>
        <p:snd r:embed="rId1" name="click.wav"/>
      </p:stSnd>
    </p:sndAc>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25762673"/>
      </p:ext>
    </p:extLst>
  </p:cSld>
  <p:clrMapOvr>
    <a:masterClrMapping/>
  </p:clrMapOvr>
  <p:transition>
    <p:sndAc>
      <p:stSnd>
        <p:snd r:embed="rId1" name="click.wav"/>
      </p:stSnd>
    </p:sndAc>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380344"/>
      </p:ext>
    </p:extLst>
  </p:cSld>
  <p:clrMapOvr>
    <a:masterClrMapping/>
  </p:clrMapOvr>
  <p:transition>
    <p:sndAc>
      <p:stSnd>
        <p:snd r:embed="rId1" name="click.wav"/>
      </p:stSnd>
    </p:sndAc>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71960959"/>
      </p:ext>
    </p:extLst>
  </p:cSld>
  <p:clrMapOvr>
    <a:masterClrMapping/>
  </p:clrMapOvr>
  <p:transition>
    <p:sndAc>
      <p:stSnd>
        <p:snd r:embed="rId1" name="click.wav"/>
      </p:stSnd>
    </p:sndAc>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9628512"/>
      </p:ext>
    </p:extLst>
  </p:cSld>
  <p:clrMapOvr>
    <a:masterClrMapping/>
  </p:clrMapOvr>
  <p:transition>
    <p:sndAc>
      <p:stSnd>
        <p:snd r:embed="rId1" name="click.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C91736A9-B278-442F-0C6C-537088E454BA}"/>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14637879"/>
      </p:ext>
    </p:extLst>
  </p:cSld>
  <p:clrMapOvr>
    <a:masterClrMapping/>
  </p:clrMapOvr>
  <p:transition>
    <p:sndAc>
      <p:stSnd>
        <p:snd r:embed="rId1" name="click.wav"/>
      </p:stSnd>
    </p:sndAc>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8744335"/>
      </p:ext>
    </p:extLst>
  </p:cSld>
  <p:clrMapOvr>
    <a:masterClrMapping/>
  </p:clrMapOvr>
  <p:transition>
    <p:sndAc>
      <p:stSnd>
        <p:snd r:embed="rId1" name="click.wav"/>
      </p:stSnd>
    </p:sndAc>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670145"/>
      </p:ext>
    </p:extLst>
  </p:cSld>
  <p:clrMapOvr>
    <a:masterClrMapping/>
  </p:clrMapOvr>
  <p:transition>
    <p:sndAc>
      <p:stSnd>
        <p:snd r:embed="rId1" name="click.wav"/>
      </p:stSnd>
    </p:sndAc>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49478109"/>
      </p:ext>
    </p:extLst>
  </p:cSld>
  <p:clrMapOvr>
    <a:masterClrMapping/>
  </p:clrMapOvr>
  <p:transition>
    <p:sndAc>
      <p:stSnd>
        <p:snd r:embed="rId1" name="click.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55076227"/>
      </p:ext>
    </p:extLst>
  </p:cSld>
  <p:clrMapOvr>
    <a:masterClrMapping/>
  </p:clrMapOvr>
  <p:transition>
    <p:sndAc>
      <p:stSnd>
        <p:snd r:embed="rId1" name="click.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45252892"/>
      </p:ext>
    </p:extLst>
  </p:cSld>
  <p:clrMapOvr>
    <a:masterClrMapping/>
  </p:clrMapOvr>
  <p:transition>
    <p:sndAc>
      <p:stSnd>
        <p:snd r:embed="rId1" name="click.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44169651"/>
      </p:ext>
    </p:extLst>
  </p:cSld>
  <p:clrMapOvr>
    <a:masterClrMapping/>
  </p:clrMapOvr>
  <p:transition>
    <p:sndAc>
      <p:stSnd>
        <p:snd r:embed="rId1" name="click.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94646058"/>
      </p:ext>
    </p:extLst>
  </p:cSld>
  <p:clrMapOvr>
    <a:masterClrMapping/>
  </p:clrMapOvr>
  <p:transition>
    <p:sndAc>
      <p:stSnd>
        <p:snd r:embed="rId1" name="click.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63733425"/>
      </p:ext>
    </p:extLst>
  </p:cSld>
  <p:clrMapOvr>
    <a:masterClrMapping/>
  </p:clrMapOvr>
  <p:transition>
    <p:sndAc>
      <p:stSnd>
        <p:snd r:embed="rId1" name="click.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40833500"/>
      </p:ext>
    </p:extLst>
  </p:cSld>
  <p:clrMapOvr>
    <a:masterClrMapping/>
  </p:clrMapOvr>
  <p:transition>
    <p:sndAc>
      <p:stSnd>
        <p:snd r:embed="rId1" name="click.wav"/>
      </p:st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1025921"/>
      </p:ext>
    </p:extLst>
  </p:cSld>
  <p:clrMapOvr>
    <a:masterClrMapping/>
  </p:clrMapOvr>
  <p:transition>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6" name="Content Placeholder 6"/>
          <p:cNvSpPr>
            <a:spLocks noGrp="1"/>
          </p:cNvSpPr>
          <p:nvPr>
            <p:ph sz="half" idx="1"/>
          </p:nvPr>
        </p:nvSpPr>
        <p:spPr>
          <a:xfrm>
            <a:off x="468313" y="2212975"/>
            <a:ext cx="2303462" cy="3592513"/>
          </a:xfrm>
          <a:prstGeom prst="rect">
            <a:avLst/>
          </a:prstGeom>
        </p:spPr>
        <p:txBody>
          <a:bodyPr rtlCol="1"/>
          <a:lstStyle/>
          <a:p>
            <a:pPr rtl="1"/>
            <a:r>
              <a:rPr lang="ar"/>
              <a:t>Subhead</a:t>
            </a:r>
          </a:p>
          <a:p>
            <a:pPr rtl="1"/>
            <a:r>
              <a:rPr lang="ar"/>
              <a:t>Bullet text</a:t>
            </a:r>
          </a:p>
          <a:p>
            <a:pPr rtl="1"/>
            <a:endParaRPr lang="en-GB" dirty="0"/>
          </a:p>
        </p:txBody>
      </p:sp>
      <p:sp>
        <p:nvSpPr>
          <p:cNvPr id="7" name="Content Placeholder 6"/>
          <p:cNvSpPr>
            <a:spLocks noGrp="1"/>
          </p:cNvSpPr>
          <p:nvPr>
            <p:ph sz="half" idx="10"/>
          </p:nvPr>
        </p:nvSpPr>
        <p:spPr>
          <a:xfrm>
            <a:off x="3421063" y="2212975"/>
            <a:ext cx="2303462" cy="3449638"/>
          </a:xfrm>
          <a:prstGeom prst="rect">
            <a:avLst/>
          </a:prstGeom>
        </p:spPr>
        <p:txBody>
          <a:bodyPr rtlCol="1"/>
          <a:lstStyle/>
          <a:p>
            <a:pPr rtl="1"/>
            <a:r>
              <a:rPr lang="ar"/>
              <a:t>Subhead</a:t>
            </a:r>
          </a:p>
          <a:p>
            <a:pPr rtl="1"/>
            <a:r>
              <a:rPr lang="ar"/>
              <a:t>Bullet text</a:t>
            </a:r>
          </a:p>
          <a:p>
            <a:pPr rtl="1"/>
            <a:endParaRPr lang="en-GB" dirty="0"/>
          </a:p>
        </p:txBody>
      </p:sp>
      <p:sp>
        <p:nvSpPr>
          <p:cNvPr id="8" name="Content Placeholder 6"/>
          <p:cNvSpPr>
            <a:spLocks noGrp="1"/>
          </p:cNvSpPr>
          <p:nvPr>
            <p:ph sz="half" idx="11"/>
          </p:nvPr>
        </p:nvSpPr>
        <p:spPr>
          <a:xfrm>
            <a:off x="6156325" y="2212975"/>
            <a:ext cx="2592388" cy="3736975"/>
          </a:xfrm>
          <a:prstGeom prst="rect">
            <a:avLst/>
          </a:prstGeom>
        </p:spPr>
        <p:txBody>
          <a:bodyPr rtlCol="1"/>
          <a:lstStyle/>
          <a:p>
            <a:pPr rtl="1"/>
            <a:r>
              <a:rPr lang="ar"/>
              <a:t>Subhead</a:t>
            </a:r>
          </a:p>
          <a:p>
            <a:pPr rtl="1"/>
            <a:r>
              <a:rPr lang="ar"/>
              <a:t>Bullet text</a:t>
            </a:r>
          </a:p>
        </p:txBody>
      </p:sp>
      <p:sp>
        <p:nvSpPr>
          <p:cNvPr id="2" name="Footer Placeholder 4">
            <a:extLst>
              <a:ext uri="{FF2B5EF4-FFF2-40B4-BE49-F238E27FC236}">
                <a16:creationId xmlns:a16="http://schemas.microsoft.com/office/drawing/2014/main" id="{5AD71432-24B0-8453-1747-48D9C9A162AD}"/>
              </a:ext>
            </a:extLst>
          </p:cNvPr>
          <p:cNvSpPr>
            <a:spLocks noGrp="1" noChangeArrowheads="1"/>
          </p:cNvSpPr>
          <p:nvPr>
            <p:ph type="ftr" sz="quarter" idx="12"/>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48556434"/>
      </p:ext>
    </p:extLst>
  </p:cSld>
  <p:clrMapOvr>
    <a:masterClrMapping/>
  </p:clrMapOvr>
  <p:transition>
    <p:sndAc>
      <p:stSnd>
        <p:snd r:embed="rId1" name="click.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501610419"/>
      </p:ext>
    </p:extLst>
  </p:cSld>
  <p:clrMapOvr>
    <a:masterClrMapping/>
  </p:clrMapOvr>
  <p:transition>
    <p:sndAc>
      <p:stSnd>
        <p:snd r:embed="rId1" name="click.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93118933"/>
      </p:ext>
    </p:extLst>
  </p:cSld>
  <p:clrMapOvr>
    <a:masterClrMapping/>
  </p:clrMapOvr>
  <p:transition>
    <p:sndAc>
      <p:stSnd>
        <p:snd r:embed="rId1" name="click.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89113301"/>
      </p:ext>
    </p:extLst>
  </p:cSld>
  <p:clrMapOvr>
    <a:masterClrMapping/>
  </p:clrMapOvr>
  <p:transition>
    <p:sndAc>
      <p:stSnd>
        <p:snd r:embed="rId1" name="click.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96988904"/>
      </p:ext>
    </p:extLst>
  </p:cSld>
  <p:clrMapOvr>
    <a:masterClrMapping/>
  </p:clrMapOvr>
  <p:transition>
    <p:sndAc>
      <p:stSnd>
        <p:snd r:embed="rId1" name="click.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16333174"/>
      </p:ext>
    </p:extLst>
  </p:cSld>
  <p:clrMapOvr>
    <a:masterClrMapping/>
  </p:clrMapOvr>
  <p:transition>
    <p:sndAc>
      <p:stSnd>
        <p:snd r:embed="rId1" name="click.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p>
            <a:pPr rtl="1"/>
            <a:r>
              <a:rPr lang="ar"/>
              <a:t>Body text xxxxxxxxxxxxxxxxxxxxxxxxxxxxxxxxxxxxxxxxx:</a:t>
            </a:r>
          </a:p>
          <a:p>
            <a:pPr lvl="1" rtl="1"/>
            <a:r>
              <a:rPr lang="ar"/>
              <a:t>Bullet text</a:t>
            </a:r>
          </a:p>
          <a:p>
            <a:pPr lvl="1" rtl="1"/>
            <a:r>
              <a:rPr lang="ar"/>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29230881"/>
      </p:ext>
    </p:extLst>
  </p:cSld>
  <p:clrMapOvr>
    <a:masterClrMapping/>
  </p:clrMapOvr>
  <p:transition>
    <p:sndAc>
      <p:stSnd>
        <p:snd r:embed="rId1" name="click.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3548499"/>
      </p:ext>
    </p:extLst>
  </p:cSld>
  <p:clrMapOvr>
    <a:masterClrMapping/>
  </p:clrMapOvr>
  <p:transition>
    <p:sndAc>
      <p:stSnd>
        <p:snd r:embed="rId1" name="click.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0926481"/>
      </p:ext>
    </p:extLst>
  </p:cSld>
  <p:clrMapOvr>
    <a:masterClrMapping/>
  </p:clrMapOvr>
  <p:transition>
    <p:sndAc>
      <p:stSnd>
        <p:snd r:embed="rId1" name="click.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62895208"/>
      </p:ext>
    </p:extLst>
  </p:cSld>
  <p:clrMapOvr>
    <a:masterClrMapping/>
  </p:clrMapOvr>
  <p:transition>
    <p:sndAc>
      <p:stSnd>
        <p:snd r:embed="rId1" name="click.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38668001"/>
      </p:ext>
    </p:extLst>
  </p:cSld>
  <p:clrMapOvr>
    <a:masterClrMapping/>
  </p:clrMapOvr>
  <p:transition>
    <p:sndAc>
      <p:stSnd>
        <p:snd r:embed="rId1" name="click.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itle 1"/>
          <p:cNvSpPr>
            <a:spLocks noGrp="1"/>
          </p:cNvSpPr>
          <p:nvPr>
            <p:ph type="title"/>
          </p:nvPr>
        </p:nvSpPr>
        <p:spPr>
          <a:xfrm>
            <a:off x="0" y="1195388"/>
            <a:ext cx="9144000" cy="863600"/>
          </a:xfrm>
          <a:prstGeom prst="rect">
            <a:avLst/>
          </a:prstGeom>
        </p:spPr>
        <p:txBody>
          <a:bodyPr rtlCol="1"/>
          <a:lstStyle/>
          <a:p>
            <a:pPr rtl="1"/>
            <a:r>
              <a:rPr lang="ar"/>
              <a:t>Heading</a:t>
            </a:r>
          </a:p>
        </p:txBody>
      </p:sp>
      <p:sp>
        <p:nvSpPr>
          <p:cNvPr id="2" name="Footer Placeholder 4">
            <a:extLst>
              <a:ext uri="{FF2B5EF4-FFF2-40B4-BE49-F238E27FC236}">
                <a16:creationId xmlns:a16="http://schemas.microsoft.com/office/drawing/2014/main" id="{280AFA65-534B-3AE4-50A7-9C86BDCF1EA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72408841"/>
      </p:ext>
    </p:extLst>
  </p:cSld>
  <p:clrMapOvr>
    <a:masterClrMapping/>
  </p:clrMapOvr>
  <p:transition>
    <p:sndAc>
      <p:stSnd>
        <p:snd r:embed="rId1" name="click.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87064660"/>
      </p:ext>
    </p:extLst>
  </p:cSld>
  <p:clrMapOvr>
    <a:masterClrMapping/>
  </p:clrMapOvr>
  <p:transition>
    <p:sndAc>
      <p:stSnd>
        <p:snd r:embed="rId1" name="click.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1649288"/>
      </p:ext>
    </p:extLst>
  </p:cSld>
  <p:clrMapOvr>
    <a:masterClrMapping/>
  </p:clrMapOvr>
  <p:transition>
    <p:sndAc>
      <p:stSnd>
        <p:snd r:embed="rId1" name="click.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15931093"/>
      </p:ext>
    </p:extLst>
  </p:cSld>
  <p:clrMapOvr>
    <a:masterClrMapping/>
  </p:clrMapOvr>
  <p:transition>
    <p:sndAc>
      <p:stSnd>
        <p:snd r:embed="rId1" name="click.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23151177"/>
      </p:ext>
    </p:extLst>
  </p:cSld>
  <p:clrMapOvr>
    <a:masterClrMapping/>
  </p:clrMapOvr>
  <p:transition>
    <p:sndAc>
      <p:stSnd>
        <p:snd r:embed="rId1" name="click.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3903308"/>
      </p:ext>
    </p:extLst>
  </p:cSld>
  <p:clrMapOvr>
    <a:masterClrMapping/>
  </p:clrMapOvr>
  <p:transition>
    <p:sndAc>
      <p:stSnd>
        <p:snd r:embed="rId1" name="click.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955720740"/>
      </p:ext>
    </p:extLst>
  </p:cSld>
  <p:clrMapOvr>
    <a:masterClrMapping/>
  </p:clrMapOvr>
  <p:transition>
    <p:sndAc>
      <p:stSnd>
        <p:snd r:embed="rId1" name="click.wav"/>
      </p:stSnd>
    </p:sndAc>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61559906"/>
      </p:ext>
    </p:extLst>
  </p:cSld>
  <p:clrMapOvr>
    <a:masterClrMapping/>
  </p:clrMapOvr>
  <p:transition>
    <p:sndAc>
      <p:stSnd>
        <p:snd r:embed="rId1" name="click.wav"/>
      </p:stSnd>
    </p:sndAc>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68163601"/>
      </p:ext>
    </p:extLst>
  </p:cSld>
  <p:clrMapOvr>
    <a:masterClrMapping/>
  </p:clrMapOvr>
  <p:transition>
    <p:sndAc>
      <p:stSnd>
        <p:snd r:embed="rId1" name="click.wav"/>
      </p:stSnd>
    </p:sndAc>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p>
            <a:pPr rtl="1"/>
            <a:r>
              <a:rPr lang="ar"/>
              <a:t>Body text xxxxxxxxxxxxxxxxxxxxxxxxxxxxxxxxxxxxxxxxx:</a:t>
            </a:r>
          </a:p>
          <a:p>
            <a:pPr lvl="1" rtl="1"/>
            <a:r>
              <a:rPr lang="ar"/>
              <a:t>Bullet text</a:t>
            </a:r>
          </a:p>
          <a:p>
            <a:pPr lvl="1" rtl="1"/>
            <a:r>
              <a:rPr lang="ar"/>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38162300"/>
      </p:ext>
    </p:extLst>
  </p:cSld>
  <p:clrMapOvr>
    <a:masterClrMapping/>
  </p:clrMapOvr>
  <p:transition>
    <p:sndAc>
      <p:stSnd>
        <p:snd r:embed="rId1" name="click.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738746869"/>
      </p:ext>
    </p:extLst>
  </p:cSld>
  <p:clrMapOvr>
    <a:masterClrMapping/>
  </p:clrMapOvr>
  <p:transition>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57200" y="1195388"/>
            <a:ext cx="8229600" cy="863600"/>
          </a:xfrm>
          <a:prstGeom prst="rect">
            <a:avLst/>
          </a:prstGeom>
        </p:spPr>
        <p:txBody>
          <a:bodyPr rtlCol="1"/>
          <a:lstStyle/>
          <a:p>
            <a:pPr rtl="1"/>
            <a:r>
              <a:rPr lang="ar"/>
              <a:t>Heading</a:t>
            </a:r>
          </a:p>
        </p:txBody>
      </p:sp>
      <p:sp>
        <p:nvSpPr>
          <p:cNvPr id="7" name="Content Placeholder 3"/>
          <p:cNvSpPr>
            <a:spLocks noGrp="1"/>
          </p:cNvSpPr>
          <p:nvPr>
            <p:ph sz="half" idx="2"/>
          </p:nvPr>
        </p:nvSpPr>
        <p:spPr>
          <a:xfrm>
            <a:off x="684213" y="2195513"/>
            <a:ext cx="7991475" cy="3609975"/>
          </a:xfrm>
          <a:prstGeom prst="rect">
            <a:avLst/>
          </a:prstGeom>
        </p:spPr>
        <p:txBody>
          <a:bodyPr rtlCol="1"/>
          <a:lstStyle/>
          <a:p>
            <a:pPr rtl="1"/>
            <a:r>
              <a:rPr lang="ar"/>
              <a:t>Body text xxxxxxxxxxxxxxxxxxxxxxxxxxxxxxxxxxxxxxxxx:</a:t>
            </a:r>
          </a:p>
          <a:p>
            <a:pPr lvl="1" rtl="1"/>
            <a:r>
              <a:rPr lang="ar"/>
              <a:t>Bullet text</a:t>
            </a:r>
          </a:p>
          <a:p>
            <a:pPr lvl="1" rtl="1"/>
            <a:r>
              <a:rPr lang="ar"/>
              <a:t>Bullet text</a:t>
            </a:r>
          </a:p>
          <a:p>
            <a:pPr lvl="1" rtl="1"/>
            <a:endParaRPr lang="en-GB" altLang="en-US" dirty="0"/>
          </a:p>
        </p:txBody>
      </p:sp>
      <p:sp>
        <p:nvSpPr>
          <p:cNvPr id="2" name="Footer Placeholder 4">
            <a:extLst>
              <a:ext uri="{FF2B5EF4-FFF2-40B4-BE49-F238E27FC236}">
                <a16:creationId xmlns:a16="http://schemas.microsoft.com/office/drawing/2014/main" id="{47F8C46B-97F2-9941-FA1B-60A0A697ED7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48910311"/>
      </p:ext>
    </p:extLst>
  </p:cSld>
  <p:clrMapOvr>
    <a:masterClrMapping/>
  </p:clrMapOvr>
  <p:transition>
    <p:sndAc>
      <p:stSnd>
        <p:snd r:embed="rId1" name="click.wav"/>
      </p:st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27097283"/>
      </p:ext>
    </p:extLst>
  </p:cSld>
  <p:clrMapOvr>
    <a:masterClrMapping/>
  </p:clrMapOvr>
  <p:transition>
    <p:sndAc>
      <p:stSnd>
        <p:snd r:embed="rId1" name="click.wav"/>
      </p:stSnd>
    </p:sndAc>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15920013"/>
      </p:ext>
    </p:extLst>
  </p:cSld>
  <p:clrMapOvr>
    <a:masterClrMapping/>
  </p:clrMapOvr>
  <p:transition>
    <p:sndAc>
      <p:stSnd>
        <p:snd r:embed="rId1" name="click.wav"/>
      </p:stSnd>
    </p:sndAc>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038145163"/>
      </p:ext>
    </p:extLst>
  </p:cSld>
  <p:clrMapOvr>
    <a:masterClrMapping/>
  </p:clrMapOvr>
  <p:transition>
    <p:sndAc>
      <p:stSnd>
        <p:snd r:embed="rId1" name="click.wav"/>
      </p:stSnd>
    </p:sndAc>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621403508"/>
      </p:ext>
    </p:extLst>
  </p:cSld>
  <p:clrMapOvr>
    <a:masterClrMapping/>
  </p:clrMapOvr>
  <p:transition>
    <p:sndAc>
      <p:stSnd>
        <p:snd r:embed="rId1" name="click.wav"/>
      </p:stSnd>
    </p:sndAc>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74939897"/>
      </p:ext>
    </p:extLst>
  </p:cSld>
  <p:clrMapOvr>
    <a:masterClrMapping/>
  </p:clrMapOvr>
  <p:transition>
    <p:sndAc>
      <p:stSnd>
        <p:snd r:embed="rId1" name="click.wav"/>
      </p:stSnd>
    </p:sndAc>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3246867"/>
      </p:ext>
    </p:extLst>
  </p:cSld>
  <p:clrMapOvr>
    <a:masterClrMapping/>
  </p:clrMapOvr>
  <p:transition>
    <p:sndAc>
      <p:stSnd>
        <p:snd r:embed="rId1" name="click.wav"/>
      </p:stSnd>
    </p:sndAc>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88662026"/>
      </p:ext>
    </p:extLst>
  </p:cSld>
  <p:clrMapOvr>
    <a:masterClrMapping/>
  </p:clrMapOvr>
  <p:transition>
    <p:sndAc>
      <p:stSnd>
        <p:snd r:embed="rId1" name="click.wav"/>
      </p:stSnd>
    </p:sndAc>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18030653"/>
      </p:ext>
    </p:extLst>
  </p:cSld>
  <p:clrMapOvr>
    <a:masterClrMapping/>
  </p:clrMapOvr>
  <p:transition>
    <p:sndAc>
      <p:stSnd>
        <p:snd r:embed="rId1" name="click.wav"/>
      </p:stSnd>
    </p:sndAc>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06472387"/>
      </p:ext>
    </p:extLst>
  </p:cSld>
  <p:clrMapOvr>
    <a:masterClrMapping/>
  </p:clrMapOvr>
  <p:transition>
    <p:sndAc>
      <p:stSnd>
        <p:snd r:embed="rId1" name="click.wav"/>
      </p:stSnd>
    </p:sndAc>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402101404"/>
      </p:ext>
    </p:extLst>
  </p:cSld>
  <p:clrMapOvr>
    <a:masterClrMapping/>
  </p:clrMapOvr>
  <p:transition>
    <p:sndAc>
      <p:stSnd>
        <p:snd r:embed="rId1" name="click.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5" descr="Always Learning">
            <a:extLst>
              <a:ext uri="{FF2B5EF4-FFF2-40B4-BE49-F238E27FC236}">
                <a16:creationId xmlns:a16="http://schemas.microsoft.com/office/drawing/2014/main" id="{9444950F-E59A-A8D3-7314-C784866DE2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457200" y="1195388"/>
            <a:ext cx="8229600" cy="863600"/>
          </a:xfrm>
          <a:prstGeom prst="rect">
            <a:avLst/>
          </a:prstGeom>
        </p:spPr>
        <p:txBody>
          <a:bodyPr rtlCol="1"/>
          <a:lstStyle/>
          <a:p>
            <a:pPr rtl="1"/>
            <a:r>
              <a:rPr lang="ar"/>
              <a:t>Heading</a:t>
            </a:r>
            <a:endParaRPr lang="en-GB" altLang="en-US" dirty="0"/>
          </a:p>
        </p:txBody>
      </p:sp>
      <p:sp>
        <p:nvSpPr>
          <p:cNvPr id="10" name="Content Placeholder 2"/>
          <p:cNvSpPr>
            <a:spLocks noGrp="1"/>
          </p:cNvSpPr>
          <p:nvPr>
            <p:ph sz="half" idx="1"/>
          </p:nvPr>
        </p:nvSpPr>
        <p:spPr>
          <a:xfrm>
            <a:off x="468313" y="2195513"/>
            <a:ext cx="4027487" cy="3681412"/>
          </a:xfrm>
          <a:prstGeom prst="rect">
            <a:avLst/>
          </a:prstGeom>
        </p:spPr>
        <p:txBody>
          <a:bodyPr rtlCol="1"/>
          <a:lstStyle/>
          <a:p>
            <a:pPr rtl="1"/>
            <a:r>
              <a:rPr lang="ar"/>
              <a:t>Blue subhead</a:t>
            </a:r>
          </a:p>
          <a:p>
            <a:pPr rtl="1"/>
            <a:r>
              <a:rPr lang="ar"/>
              <a:t>Bullet text</a:t>
            </a:r>
          </a:p>
          <a:p>
            <a:pPr rtl="1"/>
            <a:endParaRPr lang="en-GB" dirty="0"/>
          </a:p>
          <a:p>
            <a:pPr rtl="1"/>
            <a:endParaRPr lang="en-GB" dirty="0"/>
          </a:p>
        </p:txBody>
      </p:sp>
      <p:sp>
        <p:nvSpPr>
          <p:cNvPr id="11" name="Content Placeholder 3"/>
          <p:cNvSpPr>
            <a:spLocks noGrp="1"/>
          </p:cNvSpPr>
          <p:nvPr>
            <p:ph sz="half" idx="2"/>
          </p:nvPr>
        </p:nvSpPr>
        <p:spPr>
          <a:xfrm>
            <a:off x="4648200" y="2195512"/>
            <a:ext cx="4027488" cy="3681411"/>
          </a:xfrm>
          <a:prstGeom prst="rect">
            <a:avLst/>
          </a:prstGeom>
        </p:spPr>
        <p:txBody>
          <a:bodyPr rtlCol="1"/>
          <a:lstStyle/>
          <a:p>
            <a:pPr rtl="1"/>
            <a:r>
              <a:rPr lang="ar"/>
              <a:t>Blue subhead</a:t>
            </a:r>
          </a:p>
          <a:p>
            <a:pPr rtl="1"/>
            <a:r>
              <a:rPr lang="ar"/>
              <a:t>Bullet text</a:t>
            </a:r>
          </a:p>
        </p:txBody>
      </p:sp>
      <p:sp>
        <p:nvSpPr>
          <p:cNvPr id="3" name="Footer Placeholder 4">
            <a:extLst>
              <a:ext uri="{FF2B5EF4-FFF2-40B4-BE49-F238E27FC236}">
                <a16:creationId xmlns:a16="http://schemas.microsoft.com/office/drawing/2014/main" id="{6D75EA28-7A23-3108-7470-D2312D0B43D6}"/>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36553943"/>
      </p:ext>
    </p:extLst>
  </p:cSld>
  <p:clrMapOvr>
    <a:masterClrMapping/>
  </p:clrMapOvr>
  <p:transition>
    <p:sndAc>
      <p:stSnd>
        <p:snd r:embed="rId1" name="click.wav"/>
      </p:stSnd>
    </p:sndAc>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37547387"/>
      </p:ext>
    </p:extLst>
  </p:cSld>
  <p:clrMapOvr>
    <a:masterClrMapping/>
  </p:clrMapOvr>
  <p:transition>
    <p:sndAc>
      <p:stSnd>
        <p:snd r:embed="rId1" name="click.wav"/>
      </p:stSnd>
    </p:sndAc>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8492034"/>
      </p:ext>
    </p:extLst>
  </p:cSld>
  <p:clrMapOvr>
    <a:masterClrMapping/>
  </p:clrMapOvr>
  <p:transition>
    <p:sndAc>
      <p:stSnd>
        <p:snd r:embed="rId1" name="click.wav"/>
      </p:stSnd>
    </p:sndAc>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81896993"/>
      </p:ext>
    </p:extLst>
  </p:cSld>
  <p:clrMapOvr>
    <a:masterClrMapping/>
  </p:clrMapOvr>
  <p:transition>
    <p:sndAc>
      <p:stSnd>
        <p:snd r:embed="rId1" name="click.wav"/>
      </p:stSnd>
    </p:sndAc>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13610"/>
      </p:ext>
    </p:extLst>
  </p:cSld>
  <p:clrMapOvr>
    <a:masterClrMapping/>
  </p:clrMapOvr>
  <p:transition>
    <p:sndAc>
      <p:stSnd>
        <p:snd r:embed="rId1" name="click.wav"/>
      </p:stSnd>
    </p:sndAc>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3682717"/>
      </p:ext>
    </p:extLst>
  </p:cSld>
  <p:clrMapOvr>
    <a:masterClrMapping/>
  </p:clrMapOvr>
  <p:transition>
    <p:sndAc>
      <p:stSnd>
        <p:snd r:embed="rId1" name="click.wav"/>
      </p:stSnd>
    </p:sndAc>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26679024"/>
      </p:ext>
    </p:extLst>
  </p:cSld>
  <p:clrMapOvr>
    <a:masterClrMapping/>
  </p:clrMapOvr>
  <p:transition>
    <p:sndAc>
      <p:stSnd>
        <p:snd r:embed="rId1" name="click.wav"/>
      </p:stSnd>
    </p:sndAc>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04154800"/>
      </p:ext>
    </p:extLst>
  </p:cSld>
  <p:clrMapOvr>
    <a:masterClrMapping/>
  </p:clrMapOvr>
  <p:transition>
    <p:sndAc>
      <p:stSnd>
        <p:snd r:embed="rId1" name="click.wav"/>
      </p:stSnd>
    </p:sndAc>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69375378"/>
      </p:ext>
    </p:extLst>
  </p:cSld>
  <p:clrMapOvr>
    <a:masterClrMapping/>
  </p:clrMapOvr>
  <p:transition>
    <p:sndAc>
      <p:stSnd>
        <p:snd r:embed="rId1" name="click.wav"/>
      </p:stSnd>
    </p:sndAc>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24329815"/>
      </p:ext>
    </p:extLst>
  </p:cSld>
  <p:clrMapOvr>
    <a:masterClrMapping/>
  </p:clrMapOvr>
  <p:transition>
    <p:sndAc>
      <p:stSnd>
        <p:snd r:embed="rId1" name="click.wav"/>
      </p:stSnd>
    </p:sndAc>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97252715"/>
      </p:ext>
    </p:extLst>
  </p:cSld>
  <p:clrMapOvr>
    <a:masterClrMapping/>
  </p:clrMapOvr>
  <p:transition>
    <p:sndAc>
      <p:stSnd>
        <p:snd r:embed="rId1" name="click.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7AF04B97-CC31-299F-C1D9-4AD1810429B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616933327"/>
      </p:ext>
    </p:extLst>
  </p:cSld>
  <p:clrMapOvr>
    <a:masterClrMapping/>
  </p:clrMapOvr>
  <p:transition>
    <p:sndAc>
      <p:stSnd>
        <p:snd r:embed="rId1" name="click.wav"/>
      </p:stSnd>
    </p:sndAc>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802301705"/>
      </p:ext>
    </p:extLst>
  </p:cSld>
  <p:clrMapOvr>
    <a:masterClrMapping/>
  </p:clrMapOvr>
  <p:transition>
    <p:sndAc>
      <p:stSnd>
        <p:snd r:embed="rId1" name="click.wav"/>
      </p:stSnd>
    </p:sndAc>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62829507"/>
      </p:ext>
    </p:extLst>
  </p:cSld>
  <p:clrMapOvr>
    <a:masterClrMapping/>
  </p:clrMapOvr>
  <p:transition>
    <p:sndAc>
      <p:stSnd>
        <p:snd r:embed="rId1" name="click.wav"/>
      </p:stSnd>
    </p:sndAc>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655251152"/>
      </p:ext>
    </p:extLst>
  </p:cSld>
  <p:clrMapOvr>
    <a:masterClrMapping/>
  </p:clrMapOvr>
  <p:transition>
    <p:sndAc>
      <p:stSnd>
        <p:snd r:embed="rId1" name="click.wav"/>
      </p:stSnd>
    </p:sndAc>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189930832"/>
      </p:ext>
    </p:extLst>
  </p:cSld>
  <p:clrMapOvr>
    <a:masterClrMapping/>
  </p:clrMapOvr>
  <p:transition>
    <p:sndAc>
      <p:stSnd>
        <p:snd r:embed="rId1" name="click.wav"/>
      </p:stSnd>
    </p:sndAc>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50784113"/>
      </p:ext>
    </p:extLst>
  </p:cSld>
  <p:clrMapOvr>
    <a:masterClrMapping/>
  </p:clrMapOvr>
  <p:transition>
    <p:sndAc>
      <p:stSnd>
        <p:snd r:embed="rId1" name="click.wav"/>
      </p:stSnd>
    </p:sndAc>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65460214"/>
      </p:ext>
    </p:extLst>
  </p:cSld>
  <p:clrMapOvr>
    <a:masterClrMapping/>
  </p:clrMapOvr>
  <p:transition>
    <p:sndAc>
      <p:stSnd>
        <p:snd r:embed="rId1" name="click.wav"/>
      </p:stSnd>
    </p:sndAc>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975168846"/>
      </p:ext>
    </p:extLst>
  </p:cSld>
  <p:clrMapOvr>
    <a:masterClrMapping/>
  </p:clrMapOvr>
  <p:transition>
    <p:sndAc>
      <p:stSnd>
        <p:snd r:embed="rId1" name="click.wav"/>
      </p:stSnd>
    </p:sndAc>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25248049"/>
      </p:ext>
    </p:extLst>
  </p:cSld>
  <p:clrMapOvr>
    <a:masterClrMapping/>
  </p:clrMapOvr>
  <p:transition>
    <p:sndAc>
      <p:stSnd>
        <p:snd r:embed="rId1" name="click.wav"/>
      </p:stSnd>
    </p:sndAc>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80291505"/>
      </p:ext>
    </p:extLst>
  </p:cSld>
  <p:clrMapOvr>
    <a:masterClrMapping/>
  </p:clrMapOvr>
  <p:transition>
    <p:sndAc>
      <p:stSnd>
        <p:snd r:embed="rId1" name="click.wav"/>
      </p:stSnd>
    </p:sndAc>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12143027"/>
      </p:ext>
    </p:extLst>
  </p:cSld>
  <p:clrMapOvr>
    <a:masterClrMapping/>
  </p:clrMapOvr>
  <p:transition>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B917A8A-EC74-8439-7D0C-B004E910A772}"/>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67544793"/>
      </p:ext>
    </p:extLst>
  </p:cSld>
  <p:clrMapOvr>
    <a:masterClrMapping/>
  </p:clrMapOvr>
  <p:transition>
    <p:sndAc>
      <p:stSnd>
        <p:snd r:embed="rId1" name="click.wav"/>
      </p:stSnd>
    </p:sndAc>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26944765"/>
      </p:ext>
    </p:extLst>
  </p:cSld>
  <p:clrMapOvr>
    <a:masterClrMapping/>
  </p:clrMapOvr>
  <p:transition>
    <p:sndAc>
      <p:stSnd>
        <p:snd r:embed="rId1" name="click.wav"/>
      </p:stSnd>
    </p:sndAc>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46126300"/>
      </p:ext>
    </p:extLst>
  </p:cSld>
  <p:clrMapOvr>
    <a:masterClrMapping/>
  </p:clrMapOvr>
  <p:transition>
    <p:sndAc>
      <p:stSnd>
        <p:snd r:embed="rId1" name="click.wav"/>
      </p:stSnd>
    </p:sndAc>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091287960"/>
      </p:ext>
    </p:extLst>
  </p:cSld>
  <p:clrMapOvr>
    <a:masterClrMapping/>
  </p:clrMapOvr>
  <p:transition>
    <p:sndAc>
      <p:stSnd>
        <p:snd r:embed="rId1" name="click.wav"/>
      </p:stSnd>
    </p:sndAc>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2540367"/>
      </p:ext>
    </p:extLst>
  </p:cSld>
  <p:clrMapOvr>
    <a:masterClrMapping/>
  </p:clrMapOvr>
  <p:transition>
    <p:sndAc>
      <p:stSnd>
        <p:snd r:embed="rId1" name="click.wav"/>
      </p:stSnd>
    </p:sndAc>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31894227"/>
      </p:ext>
    </p:extLst>
  </p:cSld>
  <p:clrMapOvr>
    <a:masterClrMapping/>
  </p:clrMapOvr>
  <p:transition>
    <p:sndAc>
      <p:stSnd>
        <p:snd r:embed="rId1" name="click.wav"/>
      </p:stSnd>
    </p:sndAc>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201847582"/>
      </p:ext>
    </p:extLst>
  </p:cSld>
  <p:clrMapOvr>
    <a:masterClrMapping/>
  </p:clrMapOvr>
  <p:transition>
    <p:sndAc>
      <p:stSnd>
        <p:snd r:embed="rId1" name="click.wav"/>
      </p:stSnd>
    </p:sndAc>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99058961"/>
      </p:ext>
    </p:extLst>
  </p:cSld>
  <p:clrMapOvr>
    <a:masterClrMapping/>
  </p:clrMapOvr>
  <p:transition>
    <p:sndAc>
      <p:stSnd>
        <p:snd r:embed="rId1" name="click.wav"/>
      </p:stSnd>
    </p:sndAc>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75318916"/>
      </p:ext>
    </p:extLst>
  </p:cSld>
  <p:clrMapOvr>
    <a:masterClrMapping/>
  </p:clrMapOvr>
  <p:transition>
    <p:sndAc>
      <p:stSnd>
        <p:snd r:embed="rId1" name="click.wav"/>
      </p:stSnd>
    </p:sndAc>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823595971"/>
      </p:ext>
    </p:extLst>
  </p:cSld>
  <p:clrMapOvr>
    <a:masterClrMapping/>
  </p:clrMapOvr>
  <p:transition>
    <p:sndAc>
      <p:stSnd>
        <p:snd r:embed="rId1" name="click.wav"/>
      </p:stSnd>
    </p:sndAc>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355960792"/>
      </p:ext>
    </p:extLst>
  </p:cSld>
  <p:clrMapOvr>
    <a:masterClrMapping/>
  </p:clrMapOvr>
  <p:transition>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9D85122E-CC0D-DE46-E6F4-AAE67430FCE8}"/>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291056867"/>
      </p:ext>
    </p:extLst>
  </p:cSld>
  <p:clrMapOvr>
    <a:masterClrMapping/>
  </p:clrMapOvr>
  <p:transition>
    <p:sndAc>
      <p:stSnd>
        <p:snd r:embed="rId1" name="click.wav"/>
      </p:stSnd>
    </p:sndAc>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513342623"/>
      </p:ext>
    </p:extLst>
  </p:cSld>
  <p:clrMapOvr>
    <a:masterClrMapping/>
  </p:clrMapOvr>
  <p:transition>
    <p:sndAc>
      <p:stSnd>
        <p:snd r:embed="rId1" name="click.wav"/>
      </p:stSnd>
    </p:sndAc>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960858420"/>
      </p:ext>
    </p:extLst>
  </p:cSld>
  <p:clrMapOvr>
    <a:masterClrMapping/>
  </p:clrMapOvr>
  <p:transition>
    <p:sndAc>
      <p:stSnd>
        <p:snd r:embed="rId1" name="click.wav"/>
      </p:stSnd>
    </p:sndAc>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743606057"/>
      </p:ext>
    </p:extLst>
  </p:cSld>
  <p:clrMapOvr>
    <a:masterClrMapping/>
  </p:clrMapOvr>
  <p:transition>
    <p:sndAc>
      <p:stSnd>
        <p:snd r:embed="rId1" name="click.wav"/>
      </p:stSnd>
    </p:sndAc>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89427717"/>
      </p:ext>
    </p:extLst>
  </p:cSld>
  <p:clrMapOvr>
    <a:masterClrMapping/>
  </p:clrMapOvr>
  <p:transition>
    <p:sndAc>
      <p:stSnd>
        <p:snd r:embed="rId1" name="click.wav"/>
      </p:stSnd>
    </p:sndAc>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488434800"/>
      </p:ext>
    </p:extLst>
  </p:cSld>
  <p:clrMapOvr>
    <a:masterClrMapping/>
  </p:clrMapOvr>
  <p:transition>
    <p:sndAc>
      <p:stSnd>
        <p:snd r:embed="rId1" name="click.wav"/>
      </p:stSnd>
    </p:sndAc>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630658497"/>
      </p:ext>
    </p:extLst>
  </p:cSld>
  <p:clrMapOvr>
    <a:masterClrMapping/>
  </p:clrMapOvr>
  <p:transition>
    <p:sndAc>
      <p:stSnd>
        <p:snd r:embed="rId1" name="click.wav"/>
      </p:stSnd>
    </p:sndAc>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4268846901"/>
      </p:ext>
    </p:extLst>
  </p:cSld>
  <p:clrMapOvr>
    <a:masterClrMapping/>
  </p:clrMapOvr>
  <p:transition>
    <p:sndAc>
      <p:stSnd>
        <p:snd r:embed="rId1" name="click.wav"/>
      </p:stSnd>
    </p:sndAc>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109822718"/>
      </p:ext>
    </p:extLst>
  </p:cSld>
  <p:clrMapOvr>
    <a:masterClrMapping/>
  </p:clrMapOvr>
  <p:transition>
    <p:sndAc>
      <p:stSnd>
        <p:snd r:embed="rId1" name="click.wav"/>
      </p:stSnd>
    </p:sndAc>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idx="1"/>
          </p:nvPr>
        </p:nvSpPr>
        <p:spPr>
          <a:xfrm>
            <a:off x="468314" y="2196000"/>
            <a:ext cx="8207375" cy="3878436"/>
          </a:xfrm>
          <a:prstGeom prst="rect">
            <a:avLst/>
          </a:prstGeom>
        </p:spPr>
        <p:txBody>
          <a:bodyPr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1A7AFBE-AB6C-ABC5-09E7-9F4EA3B9541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107335033"/>
      </p:ext>
    </p:extLst>
  </p:cSld>
  <p:clrMapOvr>
    <a:masterClrMapping/>
  </p:clrMapOvr>
  <p:transition>
    <p:sndAc>
      <p:stSnd>
        <p:snd r:embed="rId1" name="click.wav"/>
      </p:stSnd>
    </p:sndAc>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rtlCol="1" anchor="t"/>
          <a:lstStyle>
            <a:lvl1pPr algn="r" rtl="1">
              <a:defRPr sz="4000" b="1" cap="all"/>
            </a:lvl1pPr>
          </a:lstStyle>
          <a:p>
            <a:pPr rtl="1"/>
            <a:r>
              <a:rPr lang="ar"/>
              <a:t>Click to edit Master title style</a:t>
            </a:r>
            <a:endParaRPr lang="en-GB"/>
          </a:p>
        </p:txBody>
      </p:sp>
      <p:sp>
        <p:nvSpPr>
          <p:cNvPr id="3" name="Text Placeholder 2"/>
          <p:cNvSpPr>
            <a:spLocks noGrp="1"/>
          </p:cNvSpPr>
          <p:nvPr>
            <p:ph type="body" idx="1"/>
          </p:nvPr>
        </p:nvSpPr>
        <p:spPr>
          <a:xfrm>
            <a:off x="722313" y="2906714"/>
            <a:ext cx="7772400" cy="1500187"/>
          </a:xfrm>
          <a:prstGeom prst="rect">
            <a:avLst/>
          </a:prstGeom>
        </p:spPr>
        <p:txBody>
          <a:bodyPr rtlCol="1" anchor="b"/>
          <a:lstStyle>
            <a:lvl1pPr marL="0" indent="0" algn="r" rtl="1">
              <a:buNone/>
              <a:defRPr sz="2000"/>
            </a:lvl1pPr>
            <a:lvl2pPr marL="457200" indent="0" algn="r" rtl="1">
              <a:buNone/>
              <a:defRPr sz="1800"/>
            </a:lvl2pPr>
            <a:lvl3pPr marL="914400" indent="0" algn="r" rtl="1">
              <a:buNone/>
              <a:defRPr sz="1600"/>
            </a:lvl3pPr>
            <a:lvl4pPr marL="1371600" indent="0" algn="r" rtl="1">
              <a:buNone/>
              <a:defRPr sz="1400"/>
            </a:lvl4pPr>
            <a:lvl5pPr marL="1828800" indent="0" algn="r" rtl="1">
              <a:buNone/>
              <a:defRPr sz="1400"/>
            </a:lvl5pPr>
            <a:lvl6pPr marL="2286000" indent="0" algn="r" rtl="1">
              <a:buNone/>
              <a:defRPr sz="1400"/>
            </a:lvl6pPr>
            <a:lvl7pPr marL="2743200" indent="0" algn="r" rtl="1">
              <a:buNone/>
              <a:defRPr sz="1400"/>
            </a:lvl7pPr>
            <a:lvl8pPr marL="3200400" indent="0" algn="r" rtl="1">
              <a:buNone/>
              <a:defRPr sz="1400"/>
            </a:lvl8pPr>
            <a:lvl9pPr marL="3657600" indent="0" algn="r" rtl="1">
              <a:buNone/>
              <a:defRPr sz="1400"/>
            </a:lvl9pPr>
          </a:lstStyle>
          <a:p>
            <a:pPr lvl="0" rtl="1"/>
            <a:r>
              <a:rPr lang="ar"/>
              <a:t>Click to edit Master text styles</a:t>
            </a:r>
          </a:p>
        </p:txBody>
      </p:sp>
      <p:sp>
        <p:nvSpPr>
          <p:cNvPr id="4" name="Footer Placeholder 4">
            <a:extLst>
              <a:ext uri="{FF2B5EF4-FFF2-40B4-BE49-F238E27FC236}">
                <a16:creationId xmlns:a16="http://schemas.microsoft.com/office/drawing/2014/main" id="{C2AEDFE9-EE41-D362-E546-E91D5FC64E7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86721700"/>
      </p:ext>
    </p:extLst>
  </p:cSld>
  <p:clrMapOvr>
    <a:masterClrMapping/>
  </p:clrMapOvr>
  <p:transition>
    <p:sndAc>
      <p:stSnd>
        <p:snd r:embed="rId1" name="click.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78A1D94B-CB73-9993-AEF0-ECDA613327D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97654215"/>
      </p:ext>
    </p:extLst>
  </p:cSld>
  <p:clrMapOvr>
    <a:masterClrMapping/>
  </p:clrMapOvr>
  <p:transition>
    <p:sndAc>
      <p:stSnd>
        <p:snd r:embed="rId1" name="click.wav"/>
      </p:stSnd>
    </p:sndAc>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Content Placeholder 2"/>
          <p:cNvSpPr>
            <a:spLocks noGrp="1"/>
          </p:cNvSpPr>
          <p:nvPr>
            <p:ph sz="half" idx="1"/>
          </p:nvPr>
        </p:nvSpPr>
        <p:spPr>
          <a:xfrm>
            <a:off x="468314" y="2196001"/>
            <a:ext cx="4027487"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Content Placeholder 3"/>
          <p:cNvSpPr>
            <a:spLocks noGrp="1"/>
          </p:cNvSpPr>
          <p:nvPr>
            <p:ph sz="half" idx="2"/>
          </p:nvPr>
        </p:nvSpPr>
        <p:spPr>
          <a:xfrm>
            <a:off x="4648200" y="2196001"/>
            <a:ext cx="4027488" cy="4024100"/>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800"/>
            </a:lvl6pPr>
            <a:lvl7pPr algn="r" rtl="1">
              <a:defRPr sz="1800"/>
            </a:lvl7pPr>
            <a:lvl8pPr algn="r" rtl="1">
              <a:defRPr sz="1800"/>
            </a:lvl8pPr>
            <a:lvl9pPr algn="r" rtl="1">
              <a:defRPr sz="18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AF7984-8BB0-8F53-E778-52A2BBF7CCE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328012029"/>
      </p:ext>
    </p:extLst>
  </p:cSld>
  <p:clrMapOvr>
    <a:masterClrMapping/>
  </p:clrMapOvr>
  <p:transition>
    <p:sndAc>
      <p:stSnd>
        <p:snd r:embed="rId1" name="click.wav"/>
      </p:stSnd>
    </p:sndAc>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Always Learning">
            <a:extLst>
              <a:ext uri="{FF2B5EF4-FFF2-40B4-BE49-F238E27FC236}">
                <a16:creationId xmlns:a16="http://schemas.microsoft.com/office/drawing/2014/main" id="{69FE8684-BE61-3A81-0CF1-F705B2D286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95200"/>
            <a:ext cx="8229600" cy="864000"/>
          </a:xfrm>
          <a:prstGeom prst="rect">
            <a:avLst/>
          </a:prstGeom>
        </p:spPr>
        <p:txBody>
          <a:bodyPr rtlCol="1"/>
          <a:lstStyle>
            <a:lvl1pPr algn="r" rtl="1">
              <a:defRPr/>
            </a:lvl1pPr>
          </a:lstStyle>
          <a:p>
            <a:pPr rtl="1"/>
            <a:r>
              <a:rPr lang="ar"/>
              <a:t>Click to edit Master title style</a:t>
            </a:r>
            <a:endParaRPr lang="en-GB"/>
          </a:p>
        </p:txBody>
      </p:sp>
      <p:sp>
        <p:nvSpPr>
          <p:cNvPr id="3" name="Text Placeholder 2"/>
          <p:cNvSpPr>
            <a:spLocks noGrp="1"/>
          </p:cNvSpPr>
          <p:nvPr>
            <p:ph type="body" idx="1"/>
          </p:nvPr>
        </p:nvSpPr>
        <p:spPr>
          <a:xfrm>
            <a:off x="457201" y="2196000"/>
            <a:ext cx="4040188"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4" name="Content Placeholder 3"/>
          <p:cNvSpPr>
            <a:spLocks noGrp="1"/>
          </p:cNvSpPr>
          <p:nvPr>
            <p:ph sz="half" idx="2"/>
          </p:nvPr>
        </p:nvSpPr>
        <p:spPr>
          <a:xfrm>
            <a:off x="457201" y="2932602"/>
            <a:ext cx="4040188"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Text Placeholder 4"/>
          <p:cNvSpPr>
            <a:spLocks noGrp="1"/>
          </p:cNvSpPr>
          <p:nvPr>
            <p:ph type="body" sz="quarter" idx="3"/>
          </p:nvPr>
        </p:nvSpPr>
        <p:spPr>
          <a:xfrm>
            <a:off x="4645026" y="2196000"/>
            <a:ext cx="4041775" cy="639762"/>
          </a:xfrm>
          <a:prstGeom prst="rect">
            <a:avLst/>
          </a:prstGeom>
        </p:spPr>
        <p:txBody>
          <a:bodyPr rtlCol="1" anchor="b"/>
          <a:lstStyle>
            <a:lvl1pPr marL="0" indent="0" algn="r" rtl="1">
              <a:buNone/>
              <a:defRPr sz="2400" b="1"/>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ar"/>
              <a:t>Click to edit Master text styles</a:t>
            </a:r>
          </a:p>
        </p:txBody>
      </p:sp>
      <p:sp>
        <p:nvSpPr>
          <p:cNvPr id="6" name="Content Placeholder 5"/>
          <p:cNvSpPr>
            <a:spLocks noGrp="1"/>
          </p:cNvSpPr>
          <p:nvPr>
            <p:ph sz="quarter" idx="4"/>
          </p:nvPr>
        </p:nvSpPr>
        <p:spPr>
          <a:xfrm>
            <a:off x="4645026" y="2932602"/>
            <a:ext cx="4041775" cy="3193562"/>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1600"/>
            </a:lvl6pPr>
            <a:lvl7pPr algn="r" rtl="1">
              <a:defRPr sz="1600"/>
            </a:lvl7pPr>
            <a:lvl8pPr algn="r" rtl="1">
              <a:defRPr sz="1600"/>
            </a:lvl8pPr>
            <a:lvl9pPr algn="r" rtl="1">
              <a:defRPr sz="16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8" name="Footer Placeholder 4">
            <a:extLst>
              <a:ext uri="{FF2B5EF4-FFF2-40B4-BE49-F238E27FC236}">
                <a16:creationId xmlns:a16="http://schemas.microsoft.com/office/drawing/2014/main" id="{E3831A3E-361F-60E1-197E-146246D76DC5}"/>
              </a:ext>
            </a:extLst>
          </p:cNvPr>
          <p:cNvSpPr>
            <a:spLocks noGrp="1" noChangeArrowheads="1"/>
          </p:cNvSpPr>
          <p:nvPr>
            <p:ph type="ftr" sz="quarter" idx="10"/>
          </p:nvPr>
        </p:nvSpPr>
        <p:spPr/>
        <p:txBody>
          <a:bodyPr rtlCol="1"/>
          <a:lstStyle>
            <a:lvl1pPr algn="r" rtl="1">
              <a:spcBef>
                <a:spcPct val="0"/>
              </a:spcBef>
              <a:buFontTx/>
              <a:buNone/>
              <a:defRPr sz="1800">
                <a:solidFill>
                  <a:schemeClr val="tx1"/>
                </a:solidFill>
                <a:latin typeface="Arial" panose="020B0604020202020204" pitchFamily="34" charset="0"/>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461434473"/>
      </p:ext>
    </p:extLst>
  </p:cSld>
  <p:clrMapOvr>
    <a:masterClrMapping/>
  </p:clrMapOvr>
  <p:transition>
    <p:sndAc>
      <p:stSnd>
        <p:snd r:embed="rId1" name="click.wav"/>
      </p:stSnd>
    </p:sndAc>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Footer Placeholder 4">
            <a:extLst>
              <a:ext uri="{FF2B5EF4-FFF2-40B4-BE49-F238E27FC236}">
                <a16:creationId xmlns:a16="http://schemas.microsoft.com/office/drawing/2014/main" id="{1C6F868A-32BB-A111-C404-483CD1832E0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93639158"/>
      </p:ext>
    </p:extLst>
  </p:cSld>
  <p:clrMapOvr>
    <a:masterClrMapping/>
  </p:clrMapOvr>
  <p:transition>
    <p:sndAc>
      <p:stSnd>
        <p:snd r:embed="rId1" name="click.wav"/>
      </p:stSnd>
    </p:sndAc>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C02FC38-AE3B-EFB4-D55D-0A5C97BB6371}"/>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83145481"/>
      </p:ext>
    </p:extLst>
  </p:cSld>
  <p:clrMapOvr>
    <a:masterClrMapping/>
  </p:clrMapOvr>
  <p:transition>
    <p:sndAc>
      <p:stSnd>
        <p:snd r:embed="rId1" name="click.wav"/>
      </p:stSnd>
    </p:sndAc>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5200"/>
            <a:ext cx="3008313" cy="86564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457201" y="2132857"/>
            <a:ext cx="3008313" cy="399330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3" name="Content Placeholder 2"/>
          <p:cNvSpPr>
            <a:spLocks noGrp="1"/>
          </p:cNvSpPr>
          <p:nvPr>
            <p:ph idx="1"/>
          </p:nvPr>
        </p:nvSpPr>
        <p:spPr>
          <a:xfrm>
            <a:off x="3575050" y="1195201"/>
            <a:ext cx="5111751" cy="4785395"/>
          </a:xfrm>
          <a:prstGeom prst="rect">
            <a:avLst/>
          </a:prstGeom>
        </p:spPr>
        <p:txBody>
          <a:bodyPr rtlCol="1"/>
          <a:lstStyle>
            <a:lvl1pPr algn="r" rtl="1">
              <a:buFont typeface="Wingdings" pitchFamily="2" charset="2"/>
              <a:buChar char="§"/>
              <a:defRPr sz="2400">
                <a:latin typeface="Arial" panose="020B0604020202020204" pitchFamily="34" charset="0"/>
                <a:cs typeface="Arial" panose="020B0604020202020204" pitchFamily="34" charset="0"/>
              </a:defRPr>
            </a:lvl1pPr>
            <a:lvl2pPr algn="r" rtl="1">
              <a:buFont typeface="Wingdings" pitchFamily="2" charset="2"/>
              <a:buChar char="§"/>
              <a:defRPr sz="2400">
                <a:latin typeface="Arial" panose="020B0604020202020204" pitchFamily="34" charset="0"/>
                <a:cs typeface="Arial" panose="020B0604020202020204" pitchFamily="34" charset="0"/>
              </a:defRPr>
            </a:lvl2pPr>
            <a:lvl3pPr algn="r" rtl="1">
              <a:buFont typeface="Wingdings" pitchFamily="2" charset="2"/>
              <a:buChar char="§"/>
              <a:defRPr sz="2400">
                <a:latin typeface="Arial" panose="020B0604020202020204" pitchFamily="34" charset="0"/>
                <a:cs typeface="Arial" panose="020B0604020202020204" pitchFamily="34" charset="0"/>
              </a:defRPr>
            </a:lvl3pPr>
            <a:lvl4pPr algn="r" rtl="1">
              <a:buFont typeface="Wingdings" pitchFamily="2" charset="2"/>
              <a:buChar char="§"/>
              <a:defRPr sz="2400">
                <a:latin typeface="Arial" panose="020B0604020202020204" pitchFamily="34" charset="0"/>
                <a:cs typeface="Arial" panose="020B0604020202020204" pitchFamily="34" charset="0"/>
              </a:defRPr>
            </a:lvl4pPr>
            <a:lvl5pPr algn="r" rtl="1">
              <a:buFont typeface="Wingdings" pitchFamily="2" charset="2"/>
              <a:buChar char="§"/>
              <a:defRPr sz="2400">
                <a:latin typeface="Arial" panose="020B0604020202020204" pitchFamily="34" charset="0"/>
                <a:cs typeface="Arial" panose="020B0604020202020204" pitchFamily="34" charset="0"/>
              </a:defRPr>
            </a:lvl5pPr>
            <a:lvl6pPr algn="r" rtl="1">
              <a:defRPr sz="2000"/>
            </a:lvl6pPr>
            <a:lvl7pPr algn="r" rtl="1">
              <a:defRPr sz="2000"/>
            </a:lvl7pPr>
            <a:lvl8pPr algn="r" rtl="1">
              <a:defRPr sz="2000"/>
            </a:lvl8pPr>
            <a:lvl9pPr algn="r" rtl="1">
              <a:defRPr sz="2000"/>
            </a:lvl9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5" name="Footer Placeholder 4">
            <a:extLst>
              <a:ext uri="{FF2B5EF4-FFF2-40B4-BE49-F238E27FC236}">
                <a16:creationId xmlns:a16="http://schemas.microsoft.com/office/drawing/2014/main" id="{4C26848C-3864-D4D5-F394-E8115F32BACC}"/>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226803515"/>
      </p:ext>
    </p:extLst>
  </p:cSld>
  <p:clrMapOvr>
    <a:masterClrMapping/>
  </p:clrMapOvr>
  <p:transition>
    <p:sndAc>
      <p:stSnd>
        <p:snd r:embed="rId1" name="click.wav"/>
      </p:stSnd>
    </p:sndAc>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96752"/>
            <a:ext cx="5486400" cy="3530823"/>
          </a:xfrm>
          <a:prstGeom prst="rect">
            <a:avLst/>
          </a:prstGeom>
        </p:spPr>
        <p:txBody>
          <a:bodyPr rtlCol="1">
            <a:normAutofit/>
          </a:bodyPr>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lvl="0" rtl="1"/>
            <a:endParaRPr lang="en-GB" noProof="0" dirty="0"/>
          </a:p>
        </p:txBody>
      </p:sp>
      <p:sp>
        <p:nvSpPr>
          <p:cNvPr id="2" name="Title 1"/>
          <p:cNvSpPr>
            <a:spLocks noGrp="1"/>
          </p:cNvSpPr>
          <p:nvPr>
            <p:ph type="title"/>
          </p:nvPr>
        </p:nvSpPr>
        <p:spPr>
          <a:xfrm>
            <a:off x="1792288" y="4800601"/>
            <a:ext cx="5486400" cy="566738"/>
          </a:xfrm>
          <a:prstGeom prst="rect">
            <a:avLst/>
          </a:prstGeom>
        </p:spPr>
        <p:txBody>
          <a:bodyPr rtlCol="1" anchor="b"/>
          <a:lstStyle>
            <a:lvl1pPr algn="r" rtl="1">
              <a:defRPr sz="2000" b="1"/>
            </a:lvl1pPr>
          </a:lstStyle>
          <a:p>
            <a:pPr rtl="1"/>
            <a:r>
              <a:rPr lang="ar"/>
              <a:t>Click to edit Master title style</a:t>
            </a:r>
            <a:endParaRPr lang="en-GB" dirty="0"/>
          </a:p>
        </p:txBody>
      </p:sp>
      <p:sp>
        <p:nvSpPr>
          <p:cNvPr id="4" name="Text Placeholder 3"/>
          <p:cNvSpPr>
            <a:spLocks noGrp="1"/>
          </p:cNvSpPr>
          <p:nvPr>
            <p:ph type="body" sz="half" idx="2"/>
          </p:nvPr>
        </p:nvSpPr>
        <p:spPr>
          <a:xfrm>
            <a:off x="1792288" y="5440363"/>
            <a:ext cx="5486400" cy="731837"/>
          </a:xfrm>
          <a:prstGeom prst="rect">
            <a:avLst/>
          </a:prstGeom>
        </p:spPr>
        <p:txBody>
          <a:bodyPr rtlCol="1"/>
          <a:lstStyle>
            <a:lvl1pPr marL="0" indent="0" algn="r" rtl="1">
              <a:buNone/>
              <a:defRPr sz="14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ar"/>
              <a:t>Click to edit Master text styles</a:t>
            </a:r>
          </a:p>
        </p:txBody>
      </p:sp>
      <p:sp>
        <p:nvSpPr>
          <p:cNvPr id="5" name="Footer Placeholder 4">
            <a:extLst>
              <a:ext uri="{FF2B5EF4-FFF2-40B4-BE49-F238E27FC236}">
                <a16:creationId xmlns:a16="http://schemas.microsoft.com/office/drawing/2014/main" id="{3632E2FE-4AF5-990F-FA9F-82F73DAD8F6E}"/>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775366165"/>
      </p:ext>
    </p:extLst>
  </p:cSld>
  <p:clrMapOvr>
    <a:masterClrMapping/>
  </p:clrMapOvr>
  <p:transition>
    <p:sndAc>
      <p:stSnd>
        <p:snd r:embed="rId1" name="click.wav"/>
      </p:stSnd>
    </p:sndAc>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dirty="0"/>
          </a:p>
        </p:txBody>
      </p:sp>
      <p:sp>
        <p:nvSpPr>
          <p:cNvPr id="3" name="Vertical Text Placeholder 2"/>
          <p:cNvSpPr>
            <a:spLocks noGrp="1"/>
          </p:cNvSpPr>
          <p:nvPr>
            <p:ph type="body" orient="vert" idx="1"/>
          </p:nvPr>
        </p:nvSpPr>
        <p:spPr>
          <a:xfrm>
            <a:off x="468314" y="2196001"/>
            <a:ext cx="8207375" cy="3950444"/>
          </a:xfrm>
          <a:prstGeom prst="rect">
            <a:avLst/>
          </a:prstGeom>
        </p:spPr>
        <p:txBody>
          <a:bodyPr vert="eaVert" rtlCol="1"/>
          <a:lstStyle>
            <a:lvl1pPr algn="r" rtl="1">
              <a:buFont typeface="Wingdings" pitchFamily="2" charset="2"/>
              <a:buChar char="§"/>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9DF127B6-FB7B-DA34-ED52-7487CA115375}"/>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535448282"/>
      </p:ext>
    </p:extLst>
  </p:cSld>
  <p:clrMapOvr>
    <a:masterClrMapping/>
  </p:clrMapOvr>
  <p:transition>
    <p:sndAc>
      <p:stSnd>
        <p:snd r:embed="rId1" name="click.wav"/>
      </p:stSnd>
    </p:sndAc>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5201"/>
            <a:ext cx="20574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stStyle>
          <a:p>
            <a:pPr rtl="1"/>
            <a:r>
              <a:rPr lang="ar"/>
              <a:t>Click to edit Master title style</a:t>
            </a:r>
            <a:endParaRPr lang="en-GB" dirty="0"/>
          </a:p>
        </p:txBody>
      </p:sp>
      <p:sp>
        <p:nvSpPr>
          <p:cNvPr id="3" name="Vertical Text Placeholder 2"/>
          <p:cNvSpPr>
            <a:spLocks noGrp="1"/>
          </p:cNvSpPr>
          <p:nvPr>
            <p:ph type="body" orient="vert" idx="1"/>
          </p:nvPr>
        </p:nvSpPr>
        <p:spPr>
          <a:xfrm>
            <a:off x="457200" y="1195201"/>
            <a:ext cx="6019800" cy="4814540"/>
          </a:xfrm>
          <a:prstGeom prst="rect">
            <a:avLst/>
          </a:prstGeom>
        </p:spPr>
        <p:txBody>
          <a:bodyPr vert="eaVert" rtlCol="1"/>
          <a:lstStyle>
            <a:lvl1pPr algn="r" rtl="1">
              <a:defRPr>
                <a:latin typeface="Arial" panose="020B0604020202020204" pitchFamily="34" charset="0"/>
                <a:cs typeface="Arial" panose="020B0604020202020204" pitchFamily="34" charset="0"/>
              </a:defRPr>
            </a:lvl1pPr>
            <a:lvl2pPr algn="r" rtl="1">
              <a:buFont typeface="Wingdings" pitchFamily="2" charset="2"/>
              <a:buChar char="§"/>
              <a:defRPr>
                <a:latin typeface="Arial" panose="020B0604020202020204" pitchFamily="34" charset="0"/>
                <a:cs typeface="Arial" panose="020B0604020202020204" pitchFamily="34" charset="0"/>
              </a:defRPr>
            </a:lvl2pPr>
            <a:lvl3pPr algn="r" rtl="1">
              <a:buFont typeface="Wingdings" pitchFamily="2" charset="2"/>
              <a:buChar char="§"/>
              <a:defRPr>
                <a:latin typeface="Arial" panose="020B0604020202020204" pitchFamily="34" charset="0"/>
                <a:cs typeface="Arial" panose="020B0604020202020204" pitchFamily="34" charset="0"/>
              </a:defRPr>
            </a:lvl3pPr>
            <a:lvl4pPr algn="r" rtl="1">
              <a:buFont typeface="Wingdings" pitchFamily="2" charset="2"/>
              <a:buChar char="§"/>
              <a:defRPr>
                <a:latin typeface="Arial" panose="020B0604020202020204" pitchFamily="34" charset="0"/>
                <a:cs typeface="Arial" panose="020B0604020202020204" pitchFamily="34" charset="0"/>
              </a:defRPr>
            </a:lvl4pPr>
            <a:lvl5pPr algn="r" rtl="1">
              <a:buFont typeface="Wingdings" pitchFamily="2" charset="2"/>
              <a:buChar char="§"/>
              <a:defRPr>
                <a:latin typeface="Arial" panose="020B0604020202020204" pitchFamily="34" charset="0"/>
                <a:cs typeface="Arial" panose="020B0604020202020204" pitchFamily="34" charset="0"/>
              </a:defRPr>
            </a:lvl5pPr>
          </a:lstStyle>
          <a:p>
            <a:pPr lvl="0" rtl="1"/>
            <a:r>
              <a:rPr lang="ar"/>
              <a:t>Click to edit Master text styles</a:t>
            </a:r>
          </a:p>
          <a:p>
            <a:pPr lvl="1" rtl="1"/>
            <a:r>
              <a:rPr lang="ar"/>
              <a:t>Second level</a:t>
            </a:r>
          </a:p>
          <a:p>
            <a:pPr lvl="2" rtl="1"/>
            <a:r>
              <a:rPr lang="ar"/>
              <a:t>Third level</a:t>
            </a:r>
          </a:p>
          <a:p>
            <a:pPr lvl="3" rtl="1"/>
            <a:r>
              <a:rPr lang="ar"/>
              <a:t>Fourth level</a:t>
            </a:r>
          </a:p>
          <a:p>
            <a:pPr lvl="4" rtl="1"/>
            <a:r>
              <a:rPr lang="ar"/>
              <a:t>Fifth level</a:t>
            </a:r>
            <a:endParaRPr lang="en-GB" dirty="0"/>
          </a:p>
        </p:txBody>
      </p:sp>
      <p:sp>
        <p:nvSpPr>
          <p:cNvPr id="4" name="Footer Placeholder 4">
            <a:extLst>
              <a:ext uri="{FF2B5EF4-FFF2-40B4-BE49-F238E27FC236}">
                <a16:creationId xmlns:a16="http://schemas.microsoft.com/office/drawing/2014/main" id="{63741A9B-C779-47D9-992F-A21FA3584BC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095563674"/>
      </p:ext>
    </p:extLst>
  </p:cSld>
  <p:clrMapOvr>
    <a:masterClrMapping/>
  </p:clrMapOvr>
  <p:transition>
    <p:sndAc>
      <p:stSnd>
        <p:snd r:embed="rId1" name="click.wav"/>
      </p:stSnd>
    </p:sndAc>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200"/>
            <a:ext cx="8229600" cy="864000"/>
          </a:xfrm>
          <a:prstGeom prst="rect">
            <a:avLst/>
          </a:prstGeom>
        </p:spPr>
        <p:txBody>
          <a:bodyPr rtlCol="1"/>
          <a:lstStyle/>
          <a:p>
            <a:pPr rtl="1"/>
            <a:r>
              <a:rPr lang="ar"/>
              <a:t>Click to edit Master title style</a:t>
            </a:r>
            <a:endParaRPr lang="en-GB"/>
          </a:p>
        </p:txBody>
      </p:sp>
      <p:sp>
        <p:nvSpPr>
          <p:cNvPr id="3" name="Table Placeholder 2"/>
          <p:cNvSpPr>
            <a:spLocks noGrp="1"/>
          </p:cNvSpPr>
          <p:nvPr>
            <p:ph type="tbl" idx="1"/>
          </p:nvPr>
        </p:nvSpPr>
        <p:spPr>
          <a:xfrm>
            <a:off x="479426" y="2196000"/>
            <a:ext cx="8207375" cy="4041312"/>
          </a:xfrm>
          <a:prstGeom prst="rect">
            <a:avLst/>
          </a:prstGeom>
        </p:spPr>
        <p:txBody>
          <a:bodyPr rtlCol="1">
            <a:normAutofit/>
          </a:bodyPr>
          <a:lstStyle/>
          <a:p>
            <a:pPr lvl="0" rtl="1"/>
            <a:endParaRPr lang="en-GB" noProof="0" dirty="0"/>
          </a:p>
        </p:txBody>
      </p:sp>
      <p:sp>
        <p:nvSpPr>
          <p:cNvPr id="4" name="Footer Placeholder 4">
            <a:extLst>
              <a:ext uri="{FF2B5EF4-FFF2-40B4-BE49-F238E27FC236}">
                <a16:creationId xmlns:a16="http://schemas.microsoft.com/office/drawing/2014/main" id="{AF875707-4545-7C5E-C4A1-F2B0323DEB00}"/>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660918910"/>
      </p:ext>
    </p:extLst>
  </p:cSld>
  <p:clrMapOvr>
    <a:masterClrMapping/>
  </p:clrMapOvr>
  <p:transition>
    <p:sndAc>
      <p:stSnd>
        <p:snd r:embed="rId1" name="click.wav"/>
      </p:stSnd>
    </p:sndAc>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rtlCol="1"/>
          <a:lstStyle/>
          <a:p>
            <a:pPr rtl="1"/>
            <a:r>
              <a:rPr lang="ar"/>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rtlCol="1"/>
          <a:lstStyle>
            <a:lvl1pPr marL="0" indent="0" algn="ctr" rtl="1">
              <a:buNone/>
              <a:defRPr/>
            </a:lvl1pPr>
            <a:lvl2pPr marL="457200" indent="0" algn="ctr" rtl="1">
              <a:buNone/>
              <a:defRPr/>
            </a:lvl2pPr>
            <a:lvl3pPr marL="914400" indent="0" algn="ctr" rtl="1">
              <a:buNone/>
              <a:defRPr/>
            </a:lvl3pPr>
            <a:lvl4pPr marL="1371600" indent="0" algn="ctr" rtl="1">
              <a:buNone/>
              <a:defRPr/>
            </a:lvl4pPr>
            <a:lvl5pPr marL="1828800" indent="0" algn="ctr" rtl="1">
              <a:buNone/>
              <a:defRPr/>
            </a:lvl5pPr>
            <a:lvl6pPr marL="2286000" indent="0" algn="ctr" rtl="1">
              <a:buNone/>
              <a:defRPr/>
            </a:lvl6pPr>
            <a:lvl7pPr marL="2743200" indent="0" algn="ctr" rtl="1">
              <a:buNone/>
              <a:defRPr/>
            </a:lvl7pPr>
            <a:lvl8pPr marL="3200400" indent="0" algn="ctr" rtl="1">
              <a:buNone/>
              <a:defRPr/>
            </a:lvl8pPr>
            <a:lvl9pPr marL="3657600" indent="0" algn="ctr" rtl="1">
              <a:buNone/>
              <a:defRPr/>
            </a:lvl9pPr>
          </a:lstStyle>
          <a:p>
            <a:pPr rtl="1"/>
            <a:r>
              <a:rPr lang="ar"/>
              <a:t>Click to edit Master subtitle style</a:t>
            </a:r>
            <a:endParaRPr lang="en-GB" dirty="0"/>
          </a:p>
        </p:txBody>
      </p:sp>
      <p:sp>
        <p:nvSpPr>
          <p:cNvPr id="4" name="Footer Placeholder 4">
            <a:extLst>
              <a:ext uri="{FF2B5EF4-FFF2-40B4-BE49-F238E27FC236}">
                <a16:creationId xmlns:a16="http://schemas.microsoft.com/office/drawing/2014/main" id="{3A0305BB-39CB-2010-297C-4A457FC45F96}"/>
              </a:ext>
            </a:extLst>
          </p:cNvPr>
          <p:cNvSpPr>
            <a:spLocks noGrp="1" noChangeArrowheads="1"/>
          </p:cNvSpPr>
          <p:nvPr>
            <p:ph type="ftr" sz="quarter" idx="10"/>
          </p:nvPr>
        </p:nvSpPr>
        <p:spPr/>
        <p:txBody>
          <a:bodyPr rtlCol="1"/>
          <a:lstStyle>
            <a:lvl1pPr algn="r" rtl="1">
              <a:defRPr/>
            </a:lvl1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76465437"/>
      </p:ext>
    </p:extLst>
  </p:cSld>
  <p:clrMapOvr>
    <a:masterClrMapping/>
  </p:clrMapOvr>
  <p:transition>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11.jp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audio" Target="../media/audio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audio" Target="../media/audio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4.jp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audio" Target="../media/audio1.bin"/><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5.jp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audio" Target="../media/audio1.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6.jp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audio" Target="../media/audio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image" Target="../media/image7.jpg"/><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audio" Target="../media/audio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image" Target="../media/image8.jpg"/><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audio" Target="../media/audio1.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image" Target="../media/image9.jpg"/><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audio" Target="../media/audio1.bin"/></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image" Target="../media/image10.jpg"/><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audio" Target="../media/audio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5" descr="Always Learning">
            <a:extLst>
              <a:ext uri="{FF2B5EF4-FFF2-40B4-BE49-F238E27FC236}">
                <a16:creationId xmlns:a16="http://schemas.microsoft.com/office/drawing/2014/main" id="{3B94A5EC-21A3-C7EE-ADC3-348E4DF7A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356350"/>
            <a:ext cx="17621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3C16AA13-905D-5202-1E26-68E3C21E253B}"/>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pic>
        <p:nvPicPr>
          <p:cNvPr id="1028" name="Picture 2">
            <a:extLst>
              <a:ext uri="{FF2B5EF4-FFF2-40B4-BE49-F238E27FC236}">
                <a16:creationId xmlns:a16="http://schemas.microsoft.com/office/drawing/2014/main" id="{96A689FF-8B47-679F-73A4-A5EFC019045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p:blipFill>
        <p:spPr bwMode="auto">
          <a:xfrm>
            <a:off x="-1390" y="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b="1">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512674478"/>
      </p:ext>
    </p:extLst>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 id="2147484928"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 id="2147484824" r:id="rId12"/>
    <p:sldLayoutId id="2147484929" r:id="rId13"/>
  </p:sldLayoutIdLst>
  <p:transition>
    <p:sndAc>
      <p:stSnd>
        <p:snd r:embed="rId15"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r="36613"/>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
        <p:nvSpPr>
          <p:cNvPr id="2" name="Footer Placeholder 2">
            <a:extLst>
              <a:ext uri="{FF2B5EF4-FFF2-40B4-BE49-F238E27FC236}">
                <a16:creationId xmlns:a16="http://schemas.microsoft.com/office/drawing/2014/main" id="{63CE12C5-C32B-EB59-BB23-D780AB82042A}"/>
              </a:ext>
            </a:extLst>
          </p:cNvPr>
          <p:cNvSpPr txBox="1">
            <a:spLocks/>
          </p:cNvSpPr>
          <p:nvPr userDrawn="1"/>
        </p:nvSpPr>
        <p:spPr>
          <a:xfrm>
            <a:off x="98176" y="147412"/>
            <a:ext cx="4617840" cy="287337"/>
          </a:xfrm>
          <a:prstGeom prst="rect">
            <a:avLst/>
          </a:prstGeom>
        </p:spPr>
        <p:txBody>
          <a:bodyPr wrap="square" rtlCol="1" anchor="t">
            <a:noAutofit/>
          </a:bodyPr>
          <a:lstStyle>
            <a:defPPr algn="r" rtl="1">
              <a:defRPr lang="ar-MA"/>
            </a:defPPr>
            <a:lvl1pPr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r" rtl="1"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80000"/>
              </a:lnSpc>
              <a:spcAft>
                <a:spcPts val="600"/>
              </a:spcAft>
              <a:defRPr/>
            </a:pPr>
            <a:r>
              <a:rPr lang="ar-EG" sz="2600" b="1">
                <a:latin typeface="Sakkal Majalla" panose="02000000000000000000" pitchFamily="2" charset="-78"/>
                <a:cs typeface="Sakkal Majalla" panose="02000000000000000000" pitchFamily="2" charset="-78"/>
              </a:rPr>
              <a:t>شهادة </a:t>
            </a:r>
            <a:r>
              <a:rPr lang="en-US" sz="2600" b="1">
                <a:latin typeface="Sakkal Majalla" panose="02000000000000000000" pitchFamily="2" charset="-78"/>
                <a:cs typeface="Sakkal Majalla" panose="02000000000000000000" pitchFamily="2" charset="-78"/>
              </a:rPr>
              <a:t>BTEC International، </a:t>
            </a:r>
            <a:r>
              <a:rPr lang="ar-EG" sz="2600" b="1">
                <a:latin typeface="Sakkal Majalla" panose="02000000000000000000" pitchFamily="2" charset="-78"/>
                <a:cs typeface="Sakkal Majalla" panose="02000000000000000000" pitchFamily="2" charset="-78"/>
              </a:rPr>
              <a:t>المستوى 3</a:t>
            </a:r>
          </a:p>
          <a:p>
            <a:pPr algn="l">
              <a:lnSpc>
                <a:spcPct val="80000"/>
              </a:lnSpc>
              <a:spcAft>
                <a:spcPts val="600"/>
              </a:spcAft>
              <a:defRPr/>
            </a:pPr>
            <a:r>
              <a:rPr lang="ar-EG" sz="2600" b="1">
                <a:latin typeface="Sakkal Majalla" panose="02000000000000000000" pitchFamily="2" charset="-78"/>
                <a:cs typeface="Sakkal Majalla" panose="02000000000000000000" pitchFamily="2" charset="-78"/>
              </a:rPr>
              <a:t>الأعمال</a:t>
            </a:r>
            <a:endParaRPr lang="ar" sz="2600" b="1"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455103762"/>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4" r:id="rId9"/>
    <p:sldLayoutId id="2147484835" r:id="rId10"/>
    <p:sldLayoutId id="2147484836" r:id="rId11"/>
    <p:sldLayoutId id="2147484837" r:id="rId12"/>
    <p:sldLayoutId id="2147484930" r:id="rId13"/>
  </p:sldLayoutIdLst>
  <p:transition>
    <p:sndAc>
      <p:stSnd>
        <p:snd r:embed="rId15"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770692123"/>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909356872"/>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1028825263"/>
      </p:ext>
    </p:extLst>
  </p:cSld>
  <p:clrMap bg1="lt1" tx1="dk1" bg2="lt2" tx2="dk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3701897197"/>
      </p:ext>
    </p:extLst>
  </p:cSld>
  <p:clrMap bg1="lt1" tx1="dk1" bg2="lt2" tx2="dk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884" r:id="rId7"/>
    <p:sldLayoutId id="2147484885" r:id="rId8"/>
    <p:sldLayoutId id="2147484886" r:id="rId9"/>
    <p:sldLayoutId id="2147484887" r:id="rId10"/>
    <p:sldLayoutId id="2147484888" r:id="rId11"/>
    <p:sldLayoutId id="2147484889"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182471028"/>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TextBox 4">
            <a:extLst>
              <a:ext uri="{FF2B5EF4-FFF2-40B4-BE49-F238E27FC236}">
                <a16:creationId xmlns:a16="http://schemas.microsoft.com/office/drawing/2014/main" id="{2D2D2BA7-3DC8-B2DD-685B-33BA65B7260B}"/>
              </a:ext>
            </a:extLst>
          </p:cNvPr>
          <p:cNvSpPr txBox="1">
            <a:spLocks noChangeArrowheads="1"/>
          </p:cNvSpPr>
          <p:nvPr/>
        </p:nvSpPr>
        <p:spPr bwMode="auto">
          <a:xfrm>
            <a:off x="252413" y="723900"/>
            <a:ext cx="7199312" cy="261938"/>
          </a:xfrm>
          <a:prstGeom prst="rect">
            <a:avLst/>
          </a:prstGeom>
          <a:noFill/>
          <a:ln>
            <a:noFill/>
          </a:ln>
        </p:spPr>
        <p:txBody>
          <a:bodyPr rtlCol="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defRPr/>
            </a:pPr>
            <a:r>
              <a:rPr lang="ar" sz="1100" b="1">
                <a:solidFill>
                  <a:schemeClr val="bg1"/>
                </a:solidFill>
              </a:rPr>
              <a:t>Unit 3: Professional Development in the Sports Industry</a:t>
            </a:r>
          </a:p>
        </p:txBody>
      </p:sp>
      <p:sp>
        <p:nvSpPr>
          <p:cNvPr id="14339" name="Title Placeholder 1">
            <a:extLst>
              <a:ext uri="{FF2B5EF4-FFF2-40B4-BE49-F238E27FC236}">
                <a16:creationId xmlns:a16="http://schemas.microsoft.com/office/drawing/2014/main" id="{B9C6BA7D-5854-D592-7A00-A0EC539E365A}"/>
              </a:ext>
            </a:extLst>
          </p:cNvPr>
          <p:cNvSpPr>
            <a:spLocks noGrp="1"/>
          </p:cNvSpPr>
          <p:nvPr>
            <p:ph type="title"/>
          </p:nvPr>
        </p:nvSpPr>
        <p:spPr bwMode="auto">
          <a:xfrm>
            <a:off x="457200" y="1196975"/>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bodyPr>
          <a:lstStyle/>
          <a:p>
            <a:pPr lvl="0" rtl="1"/>
            <a:r>
              <a:rPr lang="ar"/>
              <a:t>Click to edit Master title style</a:t>
            </a:r>
            <a:endParaRPr lang="en-GB" altLang="en-US"/>
          </a:p>
        </p:txBody>
      </p:sp>
      <p:sp>
        <p:nvSpPr>
          <p:cNvPr id="14340" name="Text Placeholder 2">
            <a:extLst>
              <a:ext uri="{FF2B5EF4-FFF2-40B4-BE49-F238E27FC236}">
                <a16:creationId xmlns:a16="http://schemas.microsoft.com/office/drawing/2014/main" id="{D6111AB5-22FF-2770-1011-D02820DE5537}"/>
              </a:ext>
            </a:extLst>
          </p:cNvPr>
          <p:cNvSpPr>
            <a:spLocks noGrp="1"/>
          </p:cNvSpPr>
          <p:nvPr>
            <p:ph type="body" idx="1"/>
          </p:nvPr>
        </p:nvSpPr>
        <p:spPr bwMode="auto">
          <a:xfrm>
            <a:off x="457200" y="2060575"/>
            <a:ext cx="8229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lvl="0" rtl="1"/>
            <a:r>
              <a:rPr lang="ar"/>
              <a:t>Use simple bullet points and lines, with no more than two lines per bullet point if possible.</a:t>
            </a:r>
          </a:p>
          <a:p>
            <a:pPr lvl="0" rtl="1"/>
            <a:r>
              <a:rPr lang="ar"/>
              <a:t>Try to use a maximum of ten words per line. </a:t>
            </a:r>
          </a:p>
          <a:p>
            <a:pPr lvl="0" rtl="1"/>
            <a:r>
              <a:rPr lang="ar"/>
              <a:t>Set up generic formatting on this master. </a:t>
            </a:r>
          </a:p>
          <a:p>
            <a:pPr lvl="0" rtl="1"/>
            <a:r>
              <a:rPr lang="ar"/>
              <a:t>By applying this master to your slides, you’ll maintain consistent font and bullet style.</a:t>
            </a:r>
          </a:p>
          <a:p>
            <a:pPr lvl="0" rtl="1"/>
            <a:r>
              <a:rPr lang="ar"/>
              <a:t>To change the layout of individual slides, select ‘Slide layout’ and choose the desired layout from the right-hand menu.</a:t>
            </a:r>
          </a:p>
          <a:p>
            <a:pPr lvl="0" rtl="1"/>
            <a:r>
              <a:rPr lang="ar"/>
              <a:t>Read the PowerPoint guidelines before creating a slide show.</a:t>
            </a:r>
          </a:p>
        </p:txBody>
      </p:sp>
      <p:pic>
        <p:nvPicPr>
          <p:cNvPr id="14341" name="Picture 8">
            <a:extLst>
              <a:ext uri="{FF2B5EF4-FFF2-40B4-BE49-F238E27FC236}">
                <a16:creationId xmlns:a16="http://schemas.microsoft.com/office/drawing/2014/main" id="{FEDC9336-94D7-0F7A-9422-574A068E957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p:blipFill>
        <p:spPr bwMode="auto">
          <a:xfrm>
            <a:off x="0" y="190"/>
            <a:ext cx="9144000" cy="10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19F82B0-FA8C-C128-CC82-F2D587FD19DE}"/>
              </a:ext>
            </a:extLst>
          </p:cNvPr>
          <p:cNvSpPr>
            <a:spLocks noGrp="1" noChangeArrowheads="1"/>
          </p:cNvSpPr>
          <p:nvPr>
            <p:ph type="ftr" sz="quarter" idx="3"/>
          </p:nvPr>
        </p:nvSpPr>
        <p:spPr bwMode="auto">
          <a:xfrm>
            <a:off x="0" y="6459538"/>
            <a:ext cx="9144000" cy="287337"/>
          </a:xfrm>
          <a:prstGeom prst="rect">
            <a:avLst/>
          </a:prstGeom>
          <a:noFill/>
        </p:spPr>
        <p:txBody>
          <a:bodyPr vert="horz" wrap="square" lIns="91440" tIns="45720" rIns="91440" bIns="45720" numCol="1" rtlCol="1" anchor="t" anchorCtr="0" compatLnSpc="1">
            <a:prstTxWarp prst="textNoShape">
              <a:avLst/>
            </a:prstTxWarp>
          </a:bodyPr>
          <a:lstStyle>
            <a:lvl1pPr algn="ctr" rtl="1">
              <a:spcBef>
                <a:spcPct val="0"/>
              </a:spcBef>
              <a:buFontTx/>
              <a:buNone/>
              <a:defRPr sz="1800">
                <a:solidFill>
                  <a:schemeClr val="tx1"/>
                </a:solidFill>
                <a:latin typeface="Arial" panose="020B0604020202020204" pitchFamily="34" charset="0"/>
                <a:ea typeface="+mn-ea"/>
                <a:cs typeface="Arial" panose="020B0604020202020204" pitchFamily="34" charset="0"/>
              </a:defRPr>
            </a:lvl1pPr>
            <a:lvl2pPr marL="742950" indent="-28575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2pPr>
            <a:lvl3pPr marL="11430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3pPr>
            <a:lvl4pPr marL="16002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4pPr>
            <a:lvl5pPr marL="2057400" indent="-228600" algn="r" rtl="1">
              <a:spcBef>
                <a:spcPct val="20000"/>
              </a:spcBef>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Verdana" panose="020B0604030504040204" pitchFamily="34" charset="0"/>
                <a:cs typeface="Arial" panose="020B0604020202020204" pitchFamily="34" charset="0"/>
              </a:defRPr>
            </a:lvl9pPr>
          </a:lstStyle>
          <a:p>
            <a:pPr rtl="1">
              <a:defRPr/>
            </a:pPr>
            <a:r>
              <a:rPr lang="ar"/>
              <a:t>© Pearson Education Ltd 2023. Copying permitted for purchasing institution only. </a:t>
            </a:r>
          </a:p>
        </p:txBody>
      </p:sp>
    </p:spTree>
    <p:extLst>
      <p:ext uri="{BB962C8B-B14F-4D97-AF65-F5344CB8AC3E}">
        <p14:creationId xmlns:p14="http://schemas.microsoft.com/office/powerpoint/2010/main" val="2310322001"/>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ransition>
    <p:sndAc>
      <p:stSnd>
        <p:snd r:embed="rId14" name="click.wav"/>
      </p:stSnd>
    </p:sndAc>
  </p:transition>
  <p:hf sldNum="0" hdr="0" dt="0"/>
  <p:txStyles>
    <p:title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p:titleStyle>
    <p:bodyStyle>
      <a:lvl1pPr marL="342900" indent="-342900" algn="r" rtl="1" eaLnBrk="0" fontAlgn="base" hangingPunct="0">
        <a:spcBef>
          <a:spcPct val="20000"/>
        </a:spcBef>
        <a:spcAft>
          <a:spcPct val="0"/>
        </a:spcAft>
        <a:buFont typeface="Wingdings" panose="05000000000000000000" pitchFamily="2" charset="2"/>
        <a:buChar char="§"/>
        <a:defRPr sz="2400">
          <a:solidFill>
            <a:schemeClr val="tx1"/>
          </a:solidFill>
          <a:latin typeface="Arial" panose="020B0604020202020204" pitchFamily="34" charset="0"/>
          <a:ea typeface="Arial" charset="0"/>
          <a:cs typeface="Arial" panose="020B0604020202020204" pitchFamily="34" charset="0"/>
        </a:defRPr>
      </a:lvl1pPr>
      <a:lvl2pPr marL="742950" indent="-28575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2pPr>
      <a:lvl3pPr marL="11430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3pPr>
      <a:lvl4pPr marL="16002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4pPr>
      <a:lvl5pPr marL="2057400" indent="-228600" algn="r" rtl="1" eaLnBrk="0" fontAlgn="base" hangingPunct="0">
        <a:spcBef>
          <a:spcPct val="20000"/>
        </a:spcBef>
        <a:spcAft>
          <a:spcPct val="0"/>
        </a:spcAft>
        <a:buFont typeface="Wingdings" panose="05000000000000000000" pitchFamily="2" charset="2"/>
        <a:buChar char="»"/>
        <a:defRPr sz="2400">
          <a:solidFill>
            <a:schemeClr val="tx1"/>
          </a:solidFill>
          <a:latin typeface="+mn-lt"/>
          <a:ea typeface="Arial" charset="0"/>
          <a:cs typeface="Arial" panose="020B0604020202020204" pitchFamily="34" charset="0"/>
        </a:defRPr>
      </a:lvl5pPr>
      <a:lvl6pPr marL="2514600" indent="-228600" algn="r" rtl="1" fontAlgn="base">
        <a:spcBef>
          <a:spcPct val="20000"/>
        </a:spcBef>
        <a:spcAft>
          <a:spcPct val="0"/>
        </a:spcAft>
        <a:buFont typeface="Wingdings" pitchFamily="2" charset="2"/>
        <a:defRPr sz="2400">
          <a:solidFill>
            <a:schemeClr val="tx1"/>
          </a:solidFill>
          <a:latin typeface="+mn-lt"/>
        </a:defRPr>
      </a:lvl6pPr>
      <a:lvl7pPr marL="2971800" indent="-228600" algn="r" rtl="1" fontAlgn="base">
        <a:spcBef>
          <a:spcPct val="20000"/>
        </a:spcBef>
        <a:spcAft>
          <a:spcPct val="0"/>
        </a:spcAft>
        <a:buFont typeface="Wingdings" pitchFamily="2" charset="2"/>
        <a:defRPr sz="2400">
          <a:solidFill>
            <a:schemeClr val="tx1"/>
          </a:solidFill>
          <a:latin typeface="+mn-lt"/>
        </a:defRPr>
      </a:lvl7pPr>
      <a:lvl8pPr marL="3429000" indent="-228600" algn="r" rtl="1" fontAlgn="base">
        <a:spcBef>
          <a:spcPct val="20000"/>
        </a:spcBef>
        <a:spcAft>
          <a:spcPct val="0"/>
        </a:spcAft>
        <a:buFont typeface="Wingdings" pitchFamily="2" charset="2"/>
        <a:defRPr sz="2400">
          <a:solidFill>
            <a:schemeClr val="tx1"/>
          </a:solidFill>
          <a:latin typeface="+mn-lt"/>
        </a:defRPr>
      </a:lvl8pPr>
      <a:lvl9pPr marL="3886200" indent="-228600" algn="r" rtl="1" fontAlgn="base">
        <a:spcBef>
          <a:spcPct val="20000"/>
        </a:spcBef>
        <a:spcAft>
          <a:spcPct val="0"/>
        </a:spcAft>
        <a:buFont typeface="Wingdings" pitchFamily="2" charset="2"/>
        <a:defRPr sz="2400">
          <a:solidFill>
            <a:schemeClr val="tx1"/>
          </a:solidFill>
          <a:latin typeface="+mn-lt"/>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bin"/><Relationship Id="rId1" Type="http://schemas.openxmlformats.org/officeDocument/2006/relationships/slideLayout" Target="../slideLayouts/slideLayout3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bin"/><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bin"/><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bin"/><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1.bin"/><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bin"/><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audio" Target="../media/audio1.bin"/><Relationship Id="rId1" Type="http://schemas.openxmlformats.org/officeDocument/2006/relationships/slideLayout" Target="../slideLayouts/slideLayout3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audio" Target="../media/audio1.bin"/><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2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audio" Target="../media/audio1.bin"/><Relationship Id="rId1" Type="http://schemas.openxmlformats.org/officeDocument/2006/relationships/slideLayout" Target="../slideLayouts/slideLayout27.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28.svg"/><Relationship Id="rId9" Type="http://schemas.openxmlformats.org/officeDocument/2006/relationships/image" Target="../media/image43.png"/><Relationship Id="rId14" Type="http://schemas.openxmlformats.org/officeDocument/2006/relationships/image" Target="../media/image48.svg"/></Relationships>
</file>

<file path=ppt/slides/_rels/slide55.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86D29E0-B089-110D-BF1E-B3C37F2C37F9}"/>
              </a:ext>
            </a:extLst>
          </p:cNvPr>
          <p:cNvSpPr>
            <a:spLocks noGrp="1" noChangeArrowheads="1"/>
          </p:cNvSpPr>
          <p:nvPr>
            <p:ph type="ctrTitle"/>
          </p:nvPr>
        </p:nvSpPr>
        <p:spPr bwMode="auto">
          <a:xfrm>
            <a:off x="685800" y="2130426"/>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الوحدة 1</a:t>
            </a:r>
            <a:br>
              <a:rPr lang="en-GB" altLang="en-US" sz="4600" dirty="0">
                <a:latin typeface="Sakkal Majalla" panose="02000000000000000000" pitchFamily="2" charset="-78"/>
                <a:cs typeface="Sakkal Majalla" panose="02000000000000000000" pitchFamily="2" charset="-78"/>
              </a:rPr>
            </a:br>
            <a:r>
              <a:rPr lang="ar" sz="4600" dirty="0">
                <a:latin typeface="Sakkal Majalla" panose="02000000000000000000" pitchFamily="2" charset="-78"/>
                <a:cs typeface="Sakkal Majalla" panose="02000000000000000000" pitchFamily="2" charset="-78"/>
              </a:rPr>
              <a:t>استكشاف إدارة الأعمال</a:t>
            </a:r>
            <a:br>
              <a:rPr lang="en-GB" altLang="en-US" sz="4600" dirty="0">
                <a:latin typeface="Sakkal Majalla" panose="02000000000000000000" pitchFamily="2" charset="-78"/>
                <a:cs typeface="Sakkal Majalla" panose="02000000000000000000" pitchFamily="2" charset="-78"/>
              </a:rPr>
            </a:br>
            <a:br>
              <a:rPr lang="en-US" altLang="en-US" sz="4600" dirty="0">
                <a:latin typeface="Sakkal Majalla" panose="02000000000000000000" pitchFamily="2" charset="-78"/>
                <a:cs typeface="Sakkal Majalla" panose="02000000000000000000" pitchFamily="2" charset="-78"/>
              </a:rPr>
            </a:br>
            <a:endParaRPr lang="en-GB" altLang="en-US" sz="4600" dirty="0">
              <a:latin typeface="Sakkal Majalla" panose="02000000000000000000" pitchFamily="2" charset="-78"/>
              <a:cs typeface="Sakkal Majalla" panose="02000000000000000000" pitchFamily="2" charset="-78"/>
            </a:endParaRPr>
          </a:p>
        </p:txBody>
      </p:sp>
      <p:sp>
        <p:nvSpPr>
          <p:cNvPr id="28680" name="Footer Placeholder 2">
            <a:extLst>
              <a:ext uri="{FF2B5EF4-FFF2-40B4-BE49-F238E27FC236}">
                <a16:creationId xmlns:a16="http://schemas.microsoft.com/office/drawing/2014/main" id="{250B1923-7747-07CF-317E-05CAA217CFCA}"/>
              </a:ext>
            </a:extLst>
          </p:cNvPr>
          <p:cNvSpPr>
            <a:spLocks noGrp="1"/>
          </p:cNvSpPr>
          <p:nvPr>
            <p:ph type="ftr" sz="quarter" idx="10"/>
          </p:nvPr>
        </p:nvSpPr>
        <p:spPr>
          <a:xfrm>
            <a:off x="0" y="6459538"/>
            <a:ext cx="9144000" cy="287337"/>
          </a:xfrm>
        </p:spPr>
        <p:txBody>
          <a:bodyPr wrap="square" rtlCol="1" anchor="t">
            <a:noAutofit/>
          </a:bodyPr>
          <a:lstStyle/>
          <a:p>
            <a:pPr rtl="1">
              <a:lnSpc>
                <a:spcPct val="90000"/>
              </a:lnSpc>
              <a:spcAft>
                <a:spcPts val="600"/>
              </a:spcAft>
              <a:defRPr/>
            </a:pPr>
            <a:r>
              <a:rPr lang="ar" sz="1600" dirty="0">
                <a:latin typeface="Sakkal Majalla" panose="02000000000000000000" pitchFamily="2" charset="-78"/>
                <a:cs typeface="Sakkal Majalla" panose="02000000000000000000" pitchFamily="2" charset="-78"/>
              </a:rPr>
              <a:t>© شركة بيرسون إيديوكيشن ليمتد 2023. لا يُسمح بالنسخ إلا للمؤسسة المُشترية فقط. </a:t>
            </a:r>
          </a:p>
        </p:txBody>
      </p:sp>
      <p:sp>
        <p:nvSpPr>
          <p:cNvPr id="2" name="Footer Placeholder 2">
            <a:extLst>
              <a:ext uri="{FF2B5EF4-FFF2-40B4-BE49-F238E27FC236}">
                <a16:creationId xmlns:a16="http://schemas.microsoft.com/office/drawing/2014/main" id="{FF1931F4-9ACD-2F67-8E09-2B84C1AC5AC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cSld>
  <p:clrMapOvr>
    <a:masterClrMapping/>
  </p:clrMapOvr>
  <p:transition>
    <p:sndAc>
      <p:stSnd>
        <p:snd r:embed="rId3"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54CD-95E3-383B-CB4D-22D4C08247F1}"/>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أغراض الأعمال</a:t>
            </a:r>
          </a:p>
        </p:txBody>
      </p:sp>
      <p:sp>
        <p:nvSpPr>
          <p:cNvPr id="3" name="Content Placeholder 2">
            <a:extLst>
              <a:ext uri="{FF2B5EF4-FFF2-40B4-BE49-F238E27FC236}">
                <a16:creationId xmlns:a16="http://schemas.microsoft.com/office/drawing/2014/main" id="{354DF251-ACB5-77CA-332F-3C1FDA0B429C}"/>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2200" dirty="0">
                <a:latin typeface="Sakkal Majalla" panose="02000000000000000000" pitchFamily="2" charset="-78"/>
                <a:cs typeface="Sakkal Majalla" panose="02000000000000000000" pitchFamily="2" charset="-78"/>
              </a:rPr>
              <a:t>يتمثل الغرض الرئيسي لجميع الأعمال المملوكة بشكل خاص في توريد السلع و/أو الخدمات، وتحقيق ربح، وتعرف هذه باسم الأعمال الربحية.</a:t>
            </a:r>
          </a:p>
          <a:p>
            <a:pPr rtl="1">
              <a:lnSpc>
                <a:spcPct val="90000"/>
              </a:lnSpc>
            </a:pPr>
            <a:r>
              <a:rPr lang="ar" sz="2200" dirty="0">
                <a:latin typeface="Sakkal Majalla" panose="02000000000000000000" pitchFamily="2" charset="-78"/>
                <a:cs typeface="Sakkal Majalla" panose="02000000000000000000" pitchFamily="2" charset="-78"/>
              </a:rPr>
              <a:t>وقد يكون الغرض الرئيسي للمؤسسات غير الربحية هو توفير السلع و/أو الخدمات أيضًا، غير أنها تهدف إلى تحقيق أشياء أخرى بخلاف الأرباح، وتساعد عادةً في القضايا الخيرية.</a:t>
            </a: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6B1CDE62-488C-837D-9303-C912B4B6F60A}"/>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بعض الأبحاث عن الأعمال الربحية وغير الربحية. ما هو الاختلاف بينهما؟</a:t>
            </a:r>
          </a:p>
        </p:txBody>
      </p:sp>
      <p:sp>
        <p:nvSpPr>
          <p:cNvPr id="4" name="Footer Placeholder 2">
            <a:extLst>
              <a:ext uri="{FF2B5EF4-FFF2-40B4-BE49-F238E27FC236}">
                <a16:creationId xmlns:a16="http://schemas.microsoft.com/office/drawing/2014/main" id="{5173E663-1721-9AA6-D7B4-E01F01E32142}"/>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207330899"/>
      </p:ext>
    </p:extLst>
  </p:cSld>
  <p:clrMapOvr>
    <a:masterClrMapping/>
  </p:clrMapOvr>
  <p:transition>
    <p:sndAc>
      <p:stSnd>
        <p:snd r:embed="rId2"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C166-D92A-DB1B-5A7B-9913910A1573}"/>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القطاعات </a:t>
            </a:r>
          </a:p>
        </p:txBody>
      </p:sp>
      <p:sp>
        <p:nvSpPr>
          <p:cNvPr id="3" name="Content Placeholder 2">
            <a:extLst>
              <a:ext uri="{FF2B5EF4-FFF2-40B4-BE49-F238E27FC236}">
                <a16:creationId xmlns:a16="http://schemas.microsoft.com/office/drawing/2014/main" id="{F4C14711-399C-CA3A-121F-BF81D417E616}"/>
              </a:ext>
            </a:extLst>
          </p:cNvPr>
          <p:cNvSpPr>
            <a:spLocks noGrp="1"/>
          </p:cNvSpPr>
          <p:nvPr>
            <p:ph sz="half" idx="1"/>
          </p:nvPr>
        </p:nvSpPr>
        <p:spPr>
          <a:xfrm>
            <a:off x="4648199" y="2196001"/>
            <a:ext cx="4027487" cy="4024100"/>
          </a:xfrm>
        </p:spPr>
        <p:txBody>
          <a:bodyPr wrap="square" rtlCol="1" anchor="t">
            <a:normAutofit/>
          </a:bodyPr>
          <a:lstStyle/>
          <a:p>
            <a:pPr marL="0" indent="0" rtl="1">
              <a:lnSpc>
                <a:spcPct val="90000"/>
              </a:lnSpc>
              <a:buNone/>
            </a:pPr>
            <a:r>
              <a:rPr lang="ar" sz="1700" dirty="0">
                <a:latin typeface="Sakkal Majalla" panose="02000000000000000000" pitchFamily="2" charset="-78"/>
                <a:cs typeface="Sakkal Majalla" panose="02000000000000000000" pitchFamily="2" charset="-78"/>
              </a:rPr>
              <a:t>القطاعات الرئيسية </a:t>
            </a:r>
            <a:r>
              <a:rPr lang="ar" sz="1700" b="1" dirty="0">
                <a:latin typeface="Sakkal Majalla" panose="02000000000000000000" pitchFamily="2" charset="-78"/>
                <a:cs typeface="Sakkal Majalla" panose="02000000000000000000" pitchFamily="2" charset="-78"/>
              </a:rPr>
              <a:t>الأربعة ل</a:t>
            </a:r>
            <a:r>
              <a:rPr lang="ar" sz="1700" dirty="0">
                <a:latin typeface="Sakkal Majalla" panose="02000000000000000000" pitchFamily="2" charset="-78"/>
                <a:cs typeface="Sakkal Majalla" panose="02000000000000000000" pitchFamily="2" charset="-78"/>
              </a:rPr>
              <a:t>لأعمال:</a:t>
            </a:r>
          </a:p>
          <a:p>
            <a:pPr rtl="1">
              <a:lnSpc>
                <a:spcPct val="90000"/>
              </a:lnSpc>
            </a:pPr>
            <a:r>
              <a:rPr lang="ar" sz="1700" dirty="0">
                <a:latin typeface="Sakkal Majalla" panose="02000000000000000000" pitchFamily="2" charset="-78"/>
                <a:cs typeface="Sakkal Majalla" panose="02000000000000000000" pitchFamily="2" charset="-78"/>
              </a:rPr>
              <a:t>القطاع الأولي: الأعمال لتي تستخرج المواد الخام أو الموارد من الأرض مثل الزراعة والتعدين وصيد الأسماك</a:t>
            </a:r>
          </a:p>
          <a:p>
            <a:pPr rtl="1">
              <a:lnSpc>
                <a:spcPct val="90000"/>
              </a:lnSpc>
            </a:pPr>
            <a:r>
              <a:rPr lang="ar" sz="1700" dirty="0">
                <a:latin typeface="Sakkal Majalla" panose="02000000000000000000" pitchFamily="2" charset="-78"/>
                <a:cs typeface="Sakkal Majalla" panose="02000000000000000000" pitchFamily="2" charset="-78"/>
              </a:rPr>
              <a:t>القطاع الثانوي: يتم أخذ الموارد من القطاع الأولي، وتُحول إلى منتجات جديدة، مثل الشركات المصنعة للسيارات وإنتاج الغذاء</a:t>
            </a:r>
          </a:p>
          <a:p>
            <a:pPr rtl="1">
              <a:lnSpc>
                <a:spcPct val="90000"/>
              </a:lnSpc>
            </a:pPr>
            <a:r>
              <a:rPr lang="ar" sz="1700" dirty="0">
                <a:latin typeface="Sakkal Majalla" panose="02000000000000000000" pitchFamily="2" charset="-78"/>
                <a:cs typeface="Sakkal Majalla" panose="02000000000000000000" pitchFamily="2" charset="-78"/>
              </a:rPr>
              <a:t>القطاع الثالث: الأعمال التي تقدم خدمة للعملاء مثل مصففي الشعر والبنوك ومحلات السوبر ماركت</a:t>
            </a:r>
          </a:p>
          <a:p>
            <a:pPr rtl="1">
              <a:lnSpc>
                <a:spcPct val="90000"/>
              </a:lnSpc>
            </a:pPr>
            <a:r>
              <a:rPr lang="ar" sz="1700" dirty="0">
                <a:latin typeface="Sakkal Majalla" panose="02000000000000000000" pitchFamily="2" charset="-78"/>
                <a:cs typeface="Sakkal Majalla" panose="02000000000000000000" pitchFamily="2" charset="-78"/>
              </a:rPr>
              <a:t>القطاع الرابع: الأعمال التي تقدم خدمات المعلومات مثل الحوسبة وتكنولوجيا المعلومات والاتصالات والبحث والتطوير.</a:t>
            </a:r>
          </a:p>
          <a:p>
            <a:pPr rtl="1">
              <a:lnSpc>
                <a:spcPct val="90000"/>
              </a:lnSpc>
            </a:pPr>
            <a:endParaRPr lang="en-GB" sz="1700" dirty="0">
              <a:latin typeface="Sakkal Majalla" panose="02000000000000000000" pitchFamily="2" charset="-78"/>
              <a:cs typeface="Sakkal Majalla" panose="02000000000000000000" pitchFamily="2" charset="-78"/>
            </a:endParaRPr>
          </a:p>
        </p:txBody>
      </p:sp>
      <p:pic>
        <p:nvPicPr>
          <p:cNvPr id="6" name="Picture 5">
            <a:extLst>
              <a:ext uri="{FF2B5EF4-FFF2-40B4-BE49-F238E27FC236}">
                <a16:creationId xmlns:a16="http://schemas.microsoft.com/office/drawing/2014/main" id="{A8498B77-E5E6-0F60-3A12-717F82EF2AAD}"/>
              </a:ext>
            </a:extLst>
          </p:cNvPr>
          <p:cNvPicPr>
            <a:picLocks noChangeAspect="1"/>
          </p:cNvPicPr>
          <p:nvPr/>
        </p:nvPicPr>
        <p:blipFill>
          <a:blip r:embed="rId3"/>
          <a:stretch>
            <a:fillRect/>
          </a:stretch>
        </p:blipFill>
        <p:spPr>
          <a:xfrm>
            <a:off x="457200" y="2298637"/>
            <a:ext cx="3800266" cy="2847910"/>
          </a:xfrm>
          <a:prstGeom prst="rect">
            <a:avLst/>
          </a:prstGeom>
        </p:spPr>
      </p:pic>
      <p:sp>
        <p:nvSpPr>
          <p:cNvPr id="4" name="Footer Placeholder 2">
            <a:extLst>
              <a:ext uri="{FF2B5EF4-FFF2-40B4-BE49-F238E27FC236}">
                <a16:creationId xmlns:a16="http://schemas.microsoft.com/office/drawing/2014/main" id="{78C1AE2C-A728-FC82-B2FC-BB383C4B53C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4017191610"/>
      </p:ext>
    </p:extLst>
  </p:cSld>
  <p:clrMapOvr>
    <a:masterClrMapping/>
  </p:clrMapOvr>
  <p:transition>
    <p:sndAc>
      <p:stSnd>
        <p:snd r:embed="rId2"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C166-D92A-DB1B-5A7B-9913910A1573}"/>
              </a:ext>
            </a:extLst>
          </p:cNvPr>
          <p:cNvSpPr>
            <a:spLocks noGrp="1"/>
          </p:cNvSpPr>
          <p:nvPr>
            <p:ph type="title"/>
          </p:nvPr>
        </p:nvSpPr>
        <p:spPr>
          <a:xfrm>
            <a:off x="637698" y="1089588"/>
            <a:ext cx="8229600" cy="863600"/>
          </a:xfrm>
        </p:spPr>
        <p:txBody>
          <a:bodyPr rtlCol="1"/>
          <a:lstStyle/>
          <a:p>
            <a:pPr rtl="1"/>
            <a:r>
              <a:rPr lang="ar" sz="4600" dirty="0">
                <a:latin typeface="Sakkal Majalla" panose="02000000000000000000" pitchFamily="2" charset="-78"/>
                <a:cs typeface="Sakkal Majalla" panose="02000000000000000000" pitchFamily="2" charset="-78"/>
              </a:rPr>
              <a:t>النطاق</a:t>
            </a:r>
          </a:p>
        </p:txBody>
      </p:sp>
      <p:sp>
        <p:nvSpPr>
          <p:cNvPr id="3" name="Content Placeholder 2">
            <a:extLst>
              <a:ext uri="{FF2B5EF4-FFF2-40B4-BE49-F238E27FC236}">
                <a16:creationId xmlns:a16="http://schemas.microsoft.com/office/drawing/2014/main" id="{F4C14711-399C-CA3A-121F-BF81D417E616}"/>
              </a:ext>
            </a:extLst>
          </p:cNvPr>
          <p:cNvSpPr>
            <a:spLocks noGrp="1"/>
          </p:cNvSpPr>
          <p:nvPr>
            <p:ph sz="half" idx="2"/>
          </p:nvPr>
        </p:nvSpPr>
        <p:spPr>
          <a:xfrm>
            <a:off x="-258793" y="1966674"/>
            <a:ext cx="9144000" cy="1769678"/>
          </a:xfrm>
        </p:spPr>
        <p:txBody>
          <a:bodyPr rtlCol="1"/>
          <a:lstStyle/>
          <a:p>
            <a:pPr marL="0" indent="0" rtl="1">
              <a:buNone/>
            </a:pPr>
            <a:r>
              <a:rPr lang="ar" sz="2600" dirty="0">
                <a:latin typeface="Sakkal Majalla" panose="02000000000000000000" pitchFamily="2" charset="-78"/>
                <a:cs typeface="Sakkal Majalla" panose="02000000000000000000" pitchFamily="2" charset="-78"/>
              </a:rPr>
              <a:t>ثلاثة </a:t>
            </a:r>
            <a:r>
              <a:rPr lang="ar" sz="2600" b="1" dirty="0">
                <a:latin typeface="Sakkal Majalla" panose="02000000000000000000" pitchFamily="2" charset="-78"/>
                <a:cs typeface="Sakkal Majalla" panose="02000000000000000000" pitchFamily="2" charset="-78"/>
              </a:rPr>
              <a:t>نطاقات </a:t>
            </a:r>
            <a:r>
              <a:rPr lang="ar" sz="2600" dirty="0">
                <a:latin typeface="Sakkal Majalla" panose="02000000000000000000" pitchFamily="2" charset="-78"/>
                <a:cs typeface="Sakkal Majalla" panose="02000000000000000000" pitchFamily="2" charset="-78"/>
              </a:rPr>
              <a:t>مختلفة لأنشطة الأعمال:</a:t>
            </a:r>
          </a:p>
          <a:p>
            <a:pPr rtl="1"/>
            <a:r>
              <a:rPr lang="ar" sz="2600" dirty="0">
                <a:latin typeface="Sakkal Majalla" panose="02000000000000000000" pitchFamily="2" charset="-78"/>
                <a:cs typeface="Sakkal Majalla" panose="02000000000000000000" pitchFamily="2" charset="-78"/>
              </a:rPr>
              <a:t>محلي: يوفر المنتجات لعدد صغير من السكان محليًا</a:t>
            </a:r>
          </a:p>
          <a:p>
            <a:pPr rtl="1"/>
            <a:r>
              <a:rPr lang="ar" sz="2600" dirty="0">
                <a:latin typeface="Sakkal Majalla" panose="02000000000000000000" pitchFamily="2" charset="-78"/>
                <a:cs typeface="Sakkal Majalla" panose="02000000000000000000" pitchFamily="2" charset="-78"/>
              </a:rPr>
              <a:t>وطني: يوفر المنتجات عبر دولة واحدة </a:t>
            </a:r>
          </a:p>
          <a:p>
            <a:pPr rtl="1"/>
            <a:r>
              <a:rPr lang="ar" sz="2600" dirty="0">
                <a:latin typeface="Sakkal Majalla" panose="02000000000000000000" pitchFamily="2" charset="-78"/>
                <a:cs typeface="Sakkal Majalla" panose="02000000000000000000" pitchFamily="2" charset="-78"/>
              </a:rPr>
              <a:t>دولي: يوفر المنتجات في العديد من البلدان</a:t>
            </a:r>
          </a:p>
          <a:p>
            <a:pPr rtl="1"/>
            <a:endParaRPr lang="en-GB" sz="2600" dirty="0">
              <a:latin typeface="Sakkal Majalla" panose="02000000000000000000" pitchFamily="2" charset="-78"/>
              <a:cs typeface="Sakkal Majalla" panose="02000000000000000000" pitchFamily="2" charset="-78"/>
            </a:endParaRPr>
          </a:p>
        </p:txBody>
      </p:sp>
      <p:sp>
        <p:nvSpPr>
          <p:cNvPr id="9" name="TextBox 8">
            <a:extLst>
              <a:ext uri="{FF2B5EF4-FFF2-40B4-BE49-F238E27FC236}">
                <a16:creationId xmlns:a16="http://schemas.microsoft.com/office/drawing/2014/main" id="{C87AE583-8963-5BAA-3072-06429B4BEF26}"/>
              </a:ext>
            </a:extLst>
          </p:cNvPr>
          <p:cNvSpPr txBox="1"/>
          <p:nvPr/>
        </p:nvSpPr>
        <p:spPr>
          <a:xfrm>
            <a:off x="6007244" y="3921018"/>
            <a:ext cx="2870348" cy="400110"/>
          </a:xfrm>
          <a:prstGeom prst="rect">
            <a:avLst/>
          </a:prstGeom>
          <a:noFill/>
        </p:spPr>
        <p:txBody>
          <a:bodyPr wrap="square" rtlCol="1">
            <a:spAutoFit/>
          </a:bodyPr>
          <a:lstStyle/>
          <a:p>
            <a:pPr rtl="1"/>
            <a:r>
              <a:rPr lang="ar" sz="2000" dirty="0">
                <a:latin typeface="Sakkal Majalla" panose="02000000000000000000" pitchFamily="2" charset="-78"/>
                <a:cs typeface="Sakkal Majalla" panose="02000000000000000000" pitchFamily="2" charset="-78"/>
              </a:rPr>
              <a:t>سوق التوابل المحلي</a:t>
            </a:r>
          </a:p>
        </p:txBody>
      </p:sp>
      <p:sp>
        <p:nvSpPr>
          <p:cNvPr id="10" name="TextBox 9">
            <a:extLst>
              <a:ext uri="{FF2B5EF4-FFF2-40B4-BE49-F238E27FC236}">
                <a16:creationId xmlns:a16="http://schemas.microsoft.com/office/drawing/2014/main" id="{169D545E-6AFD-F826-5A2F-CE91BEDB4814}"/>
              </a:ext>
            </a:extLst>
          </p:cNvPr>
          <p:cNvSpPr txBox="1"/>
          <p:nvPr/>
        </p:nvSpPr>
        <p:spPr>
          <a:xfrm>
            <a:off x="1125143" y="3921018"/>
            <a:ext cx="3014811" cy="400110"/>
          </a:xfrm>
          <a:prstGeom prst="rect">
            <a:avLst/>
          </a:prstGeom>
          <a:noFill/>
        </p:spPr>
        <p:txBody>
          <a:bodyPr wrap="square" rtlCol="1">
            <a:spAutoFit/>
          </a:bodyPr>
          <a:lstStyle/>
          <a:p>
            <a:pPr rtl="1"/>
            <a:r>
              <a:rPr lang="ar" sz="2000">
                <a:latin typeface="Sakkal Majalla" panose="02000000000000000000" pitchFamily="2" charset="-78"/>
                <a:cs typeface="Sakkal Majalla" panose="02000000000000000000" pitchFamily="2" charset="-78"/>
              </a:rPr>
              <a:t>العمل الدولي</a:t>
            </a:r>
          </a:p>
        </p:txBody>
      </p:sp>
      <p:sp>
        <p:nvSpPr>
          <p:cNvPr id="4" name="Footer Placeholder 2">
            <a:extLst>
              <a:ext uri="{FF2B5EF4-FFF2-40B4-BE49-F238E27FC236}">
                <a16:creationId xmlns:a16="http://schemas.microsoft.com/office/drawing/2014/main" id="{2AA6F84D-2EAA-45A4-E1ED-92A7E987D33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5" name="Picture 4" descr="Bags of different colored powders&#10;&#10;Description automatically generated">
            <a:extLst>
              <a:ext uri="{FF2B5EF4-FFF2-40B4-BE49-F238E27FC236}">
                <a16:creationId xmlns:a16="http://schemas.microsoft.com/office/drawing/2014/main" id="{54F9F8FE-BC9B-292D-4647-C9E31208E11F}"/>
              </a:ext>
            </a:extLst>
          </p:cNvPr>
          <p:cNvPicPr>
            <a:picLocks noChangeAspect="1"/>
          </p:cNvPicPr>
          <p:nvPr/>
        </p:nvPicPr>
        <p:blipFill>
          <a:blip r:embed="rId3"/>
          <a:stretch>
            <a:fillRect/>
          </a:stretch>
        </p:blipFill>
        <p:spPr>
          <a:xfrm>
            <a:off x="5619895" y="4467172"/>
            <a:ext cx="2808312" cy="1872208"/>
          </a:xfrm>
          <a:prstGeom prst="rect">
            <a:avLst/>
          </a:prstGeom>
        </p:spPr>
      </p:pic>
      <p:pic>
        <p:nvPicPr>
          <p:cNvPr id="7" name="Picture 6" descr="A hand typing on a computer&#10;&#10;Description automatically generated">
            <a:extLst>
              <a:ext uri="{FF2B5EF4-FFF2-40B4-BE49-F238E27FC236}">
                <a16:creationId xmlns:a16="http://schemas.microsoft.com/office/drawing/2014/main" id="{CE934760-FABF-09F8-E3C3-E3E9282F90E7}"/>
              </a:ext>
            </a:extLst>
          </p:cNvPr>
          <p:cNvPicPr>
            <a:picLocks noChangeAspect="1"/>
          </p:cNvPicPr>
          <p:nvPr/>
        </p:nvPicPr>
        <p:blipFill>
          <a:blip r:embed="rId4"/>
          <a:stretch>
            <a:fillRect/>
          </a:stretch>
        </p:blipFill>
        <p:spPr>
          <a:xfrm>
            <a:off x="899592" y="4474870"/>
            <a:ext cx="2808312" cy="1873452"/>
          </a:xfrm>
          <a:prstGeom prst="rect">
            <a:avLst/>
          </a:prstGeom>
        </p:spPr>
      </p:pic>
    </p:spTree>
    <p:extLst>
      <p:ext uri="{BB962C8B-B14F-4D97-AF65-F5344CB8AC3E}">
        <p14:creationId xmlns:p14="http://schemas.microsoft.com/office/powerpoint/2010/main" val="3453358492"/>
      </p:ext>
    </p:extLst>
  </p:cSld>
  <p:clrMapOvr>
    <a:masterClrMapping/>
  </p:clrMapOvr>
  <p:transition>
    <p:sndAc>
      <p:stSnd>
        <p:snd r:embed="rId2"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D446-0CFE-7565-E647-6A645A402483}"/>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الحجم</a:t>
            </a:r>
          </a:p>
        </p:txBody>
      </p:sp>
      <p:sp>
        <p:nvSpPr>
          <p:cNvPr id="3" name="Content Placeholder 2">
            <a:extLst>
              <a:ext uri="{FF2B5EF4-FFF2-40B4-BE49-F238E27FC236}">
                <a16:creationId xmlns:a16="http://schemas.microsoft.com/office/drawing/2014/main" id="{7CA375AE-C010-E85C-0797-C3E23C10C50D}"/>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r>
              <a:rPr lang="ar" sz="2600" dirty="0">
                <a:latin typeface="Sakkal Majalla" panose="02000000000000000000" pitchFamily="2" charset="-78"/>
                <a:cs typeface="Sakkal Majalla" panose="02000000000000000000" pitchFamily="2" charset="-78"/>
              </a:rPr>
              <a:t>يمكن تصنيف حجم الأعمال وفقًا لعدد الموظفين:</a:t>
            </a:r>
          </a:p>
          <a:p>
            <a:pPr rtl="1"/>
            <a:r>
              <a:rPr lang="ar" sz="2600" dirty="0">
                <a:latin typeface="Sakkal Majalla" panose="02000000000000000000" pitchFamily="2" charset="-78"/>
                <a:cs typeface="Sakkal Majalla" panose="02000000000000000000" pitchFamily="2" charset="-78"/>
              </a:rPr>
              <a:t>متناهية الصغر: ما يصل إلى تسعة موظفين</a:t>
            </a:r>
          </a:p>
          <a:p>
            <a:pPr rtl="1"/>
            <a:r>
              <a:rPr lang="ar" sz="2600" dirty="0">
                <a:latin typeface="Sakkal Majalla" panose="02000000000000000000" pitchFamily="2" charset="-78"/>
                <a:cs typeface="Sakkal Majalla" panose="02000000000000000000" pitchFamily="2" charset="-78"/>
              </a:rPr>
              <a:t>صغيرة: 10 – 49 موظفاً</a:t>
            </a:r>
          </a:p>
          <a:p>
            <a:pPr rtl="1"/>
            <a:r>
              <a:rPr lang="ar" sz="2600" dirty="0">
                <a:latin typeface="Sakkal Majalla" panose="02000000000000000000" pitchFamily="2" charset="-78"/>
                <a:cs typeface="Sakkal Majalla" panose="02000000000000000000" pitchFamily="2" charset="-78"/>
              </a:rPr>
              <a:t>متوسطة: 50 – 249 موظفاً</a:t>
            </a:r>
          </a:p>
          <a:p>
            <a:pPr rtl="1"/>
            <a:r>
              <a:rPr lang="ar" sz="2600" dirty="0">
                <a:latin typeface="Sakkal Majalla" panose="02000000000000000000" pitchFamily="2" charset="-78"/>
                <a:cs typeface="Sakkal Majalla" panose="02000000000000000000" pitchFamily="2" charset="-78"/>
              </a:rPr>
              <a:t>كبيرة: أكثر من 250 موظفًا</a:t>
            </a:r>
          </a:p>
          <a:p>
            <a:pPr rtl="1"/>
            <a:endParaRPr lang="en-GB" sz="2600" dirty="0">
              <a:latin typeface="Sakkal Majalla" panose="02000000000000000000" pitchFamily="2" charset="-78"/>
              <a:cs typeface="Sakkal Majalla" panose="02000000000000000000" pitchFamily="2" charset="-78"/>
            </a:endParaRPr>
          </a:p>
        </p:txBody>
      </p:sp>
      <p:sp>
        <p:nvSpPr>
          <p:cNvPr id="7" name="TextBox 6">
            <a:extLst>
              <a:ext uri="{FF2B5EF4-FFF2-40B4-BE49-F238E27FC236}">
                <a16:creationId xmlns:a16="http://schemas.microsoft.com/office/drawing/2014/main" id="{90CDFF90-D14A-900E-7DB4-524A94A9BC9D}"/>
              </a:ext>
            </a:extLst>
          </p:cNvPr>
          <p:cNvSpPr txBox="1"/>
          <p:nvPr/>
        </p:nvSpPr>
        <p:spPr bwMode="auto">
          <a:xfrm>
            <a:off x="468312" y="2196001"/>
            <a:ext cx="4027488" cy="1593039"/>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a:latin typeface="Sakkal Majalla" panose="02000000000000000000" pitchFamily="2" charset="-78"/>
                <a:cs typeface="Sakkal Majalla" panose="02000000000000000000" pitchFamily="2" charset="-78"/>
              </a:rPr>
              <a:t>قم بإجراء بعض الأبحاث عن بعض الأعمال التي تتناسب مع فئات الحجم المختلفة هذه</a:t>
            </a:r>
          </a:p>
        </p:txBody>
      </p:sp>
      <p:sp>
        <p:nvSpPr>
          <p:cNvPr id="4" name="Footer Placeholder 2">
            <a:extLst>
              <a:ext uri="{FF2B5EF4-FFF2-40B4-BE49-F238E27FC236}">
                <a16:creationId xmlns:a16="http://schemas.microsoft.com/office/drawing/2014/main" id="{B828D0EF-AEF3-1BA1-1A40-7239E85EBC95}"/>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5" name="Picture 4" descr="A person and person working in a warehouse&#10;&#10;Description automatically generated">
            <a:extLst>
              <a:ext uri="{FF2B5EF4-FFF2-40B4-BE49-F238E27FC236}">
                <a16:creationId xmlns:a16="http://schemas.microsoft.com/office/drawing/2014/main" id="{1C411694-1BDC-9394-03AB-A48A5DCDCDA2}"/>
              </a:ext>
            </a:extLst>
          </p:cNvPr>
          <p:cNvPicPr>
            <a:picLocks noChangeAspect="1"/>
          </p:cNvPicPr>
          <p:nvPr/>
        </p:nvPicPr>
        <p:blipFill>
          <a:blip r:embed="rId3"/>
          <a:stretch>
            <a:fillRect/>
          </a:stretch>
        </p:blipFill>
        <p:spPr>
          <a:xfrm>
            <a:off x="3275856" y="3947135"/>
            <a:ext cx="1434525" cy="2163735"/>
          </a:xfrm>
          <a:prstGeom prst="rect">
            <a:avLst/>
          </a:prstGeom>
        </p:spPr>
      </p:pic>
      <p:pic>
        <p:nvPicPr>
          <p:cNvPr id="8" name="Picture 7" descr="A group of workers in a warehouse&#10;&#10;Description automatically generated">
            <a:extLst>
              <a:ext uri="{FF2B5EF4-FFF2-40B4-BE49-F238E27FC236}">
                <a16:creationId xmlns:a16="http://schemas.microsoft.com/office/drawing/2014/main" id="{7B3118CE-E7C8-1248-EE16-03BF0F908F33}"/>
              </a:ext>
            </a:extLst>
          </p:cNvPr>
          <p:cNvPicPr>
            <a:picLocks noChangeAspect="1"/>
          </p:cNvPicPr>
          <p:nvPr/>
        </p:nvPicPr>
        <p:blipFill>
          <a:blip r:embed="rId4"/>
          <a:stretch>
            <a:fillRect/>
          </a:stretch>
        </p:blipFill>
        <p:spPr>
          <a:xfrm>
            <a:off x="468312" y="3947135"/>
            <a:ext cx="2485826" cy="1620047"/>
          </a:xfrm>
          <a:prstGeom prst="rect">
            <a:avLst/>
          </a:prstGeom>
        </p:spPr>
      </p:pic>
    </p:spTree>
    <p:extLst>
      <p:ext uri="{BB962C8B-B14F-4D97-AF65-F5344CB8AC3E}">
        <p14:creationId xmlns:p14="http://schemas.microsoft.com/office/powerpoint/2010/main" val="1834647008"/>
      </p:ext>
    </p:extLst>
  </p:cSld>
  <p:clrMapOvr>
    <a:masterClrMapping/>
  </p:clrMapOvr>
  <p:transition>
    <p:sndAc>
      <p:stSnd>
        <p:snd r:embed="rId2"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4C749B4-D1EB-D68C-A032-CA8B31DC8C43}"/>
              </a:ext>
            </a:extLst>
          </p:cNvPr>
          <p:cNvSpPr>
            <a:spLocks noGrp="1"/>
          </p:cNvSpPr>
          <p:nvPr>
            <p:ph type="title"/>
          </p:nvPr>
        </p:nvSpPr>
        <p:spPr>
          <a:xfrm>
            <a:off x="5678486" y="1195200"/>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أسباب النجاح</a:t>
            </a:r>
          </a:p>
        </p:txBody>
      </p:sp>
      <p:sp>
        <p:nvSpPr>
          <p:cNvPr id="7" name="TextBox 6">
            <a:extLst>
              <a:ext uri="{FF2B5EF4-FFF2-40B4-BE49-F238E27FC236}">
                <a16:creationId xmlns:a16="http://schemas.microsoft.com/office/drawing/2014/main" id="{B384B34B-232D-EF46-E76B-A167F584F318}"/>
              </a:ext>
            </a:extLst>
          </p:cNvPr>
          <p:cNvSpPr txBox="1"/>
          <p:nvPr/>
        </p:nvSpPr>
        <p:spPr bwMode="auto">
          <a:xfrm>
            <a:off x="5678486" y="2132857"/>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2200" dirty="0">
                <a:latin typeface="Sakkal Majalla" panose="02000000000000000000" pitchFamily="2" charset="-78"/>
                <a:ea typeface="Arial" charset="0"/>
                <a:cs typeface="Sakkal Majalla" panose="02000000000000000000" pitchFamily="2" charset="-78"/>
              </a:rPr>
              <a:t>تتمتع الأعمال الربحية وغير الربحية بأهداف نجاح مختلفة. وإن تحقيق هذه الأهداف يعني أن الأعمال لها مقاييس نجاح مختلفة. </a:t>
            </a:r>
          </a:p>
        </p:txBody>
      </p:sp>
      <p:graphicFrame>
        <p:nvGraphicFramePr>
          <p:cNvPr id="6" name="Table 6">
            <a:extLst>
              <a:ext uri="{FF2B5EF4-FFF2-40B4-BE49-F238E27FC236}">
                <a16:creationId xmlns:a16="http://schemas.microsoft.com/office/drawing/2014/main" id="{3A5B45BC-4C57-721A-D099-16640FA82077}"/>
              </a:ext>
            </a:extLst>
          </p:cNvPr>
          <p:cNvGraphicFramePr>
            <a:graphicFrameLocks noGrp="1"/>
          </p:cNvGraphicFramePr>
          <p:nvPr>
            <p:ph idx="1"/>
            <p:extLst>
              <p:ext uri="{D42A27DB-BD31-4B8C-83A1-F6EECF244321}">
                <p14:modId xmlns:p14="http://schemas.microsoft.com/office/powerpoint/2010/main" val="3164914598"/>
              </p:ext>
            </p:extLst>
          </p:nvPr>
        </p:nvGraphicFramePr>
        <p:xfrm>
          <a:off x="457297" y="1195201"/>
          <a:ext cx="5111555" cy="4785396"/>
        </p:xfrm>
        <a:graphic>
          <a:graphicData uri="http://schemas.openxmlformats.org/drawingml/2006/table">
            <a:tbl>
              <a:tblPr rtl="1" firstRow="1" bandRow="1">
                <a:tableStyleId>{5C22544A-7EE6-4342-B048-85BDC9FD1C3A}</a:tableStyleId>
              </a:tblPr>
              <a:tblGrid>
                <a:gridCol w="2535101">
                  <a:extLst>
                    <a:ext uri="{9D8B030D-6E8A-4147-A177-3AD203B41FA5}">
                      <a16:colId xmlns:a16="http://schemas.microsoft.com/office/drawing/2014/main" val="4026249929"/>
                    </a:ext>
                  </a:extLst>
                </a:gridCol>
                <a:gridCol w="2576454">
                  <a:extLst>
                    <a:ext uri="{9D8B030D-6E8A-4147-A177-3AD203B41FA5}">
                      <a16:colId xmlns:a16="http://schemas.microsoft.com/office/drawing/2014/main" val="3854526509"/>
                    </a:ext>
                  </a:extLst>
                </a:gridCol>
              </a:tblGrid>
              <a:tr h="711326">
                <a:tc>
                  <a:txBody>
                    <a:bodyPr/>
                    <a:lstStyle/>
                    <a:p>
                      <a:pPr rtl="1"/>
                      <a:r>
                        <a:rPr lang="ar" sz="2000" dirty="0">
                          <a:latin typeface="Sakkal Majalla" panose="02000000000000000000" pitchFamily="2" charset="-78"/>
                          <a:cs typeface="Sakkal Majalla" panose="02000000000000000000" pitchFamily="2" charset="-78"/>
                        </a:rPr>
                        <a:t>الأعمال الربحية</a:t>
                      </a:r>
                    </a:p>
                  </a:txBody>
                  <a:tcPr marL="94822" marR="94822" marT="47411" marB="47411"/>
                </a:tc>
                <a:tc>
                  <a:txBody>
                    <a:bodyPr/>
                    <a:lstStyle/>
                    <a:p>
                      <a:pPr rtl="1"/>
                      <a:r>
                        <a:rPr lang="ar" sz="2000" dirty="0">
                          <a:latin typeface="Sakkal Majalla" panose="02000000000000000000" pitchFamily="2" charset="-78"/>
                          <a:cs typeface="Sakkal Majalla" panose="02000000000000000000" pitchFamily="2" charset="-78"/>
                        </a:rPr>
                        <a:t>الأعمال غير الربحية</a:t>
                      </a:r>
                    </a:p>
                  </a:txBody>
                  <a:tcPr marL="94822" marR="94822" marT="47411" marB="47411"/>
                </a:tc>
                <a:extLst>
                  <a:ext uri="{0D108BD9-81ED-4DB2-BD59-A6C34878D82A}">
                    <a16:rowId xmlns:a16="http://schemas.microsoft.com/office/drawing/2014/main" val="622082141"/>
                  </a:ext>
                </a:extLst>
              </a:tr>
              <a:tr h="4074070">
                <a:tc>
                  <a:txBody>
                    <a:bodyPr/>
                    <a:lstStyle/>
                    <a:p>
                      <a:pPr rtl="1"/>
                      <a:r>
                        <a:rPr lang="ar" sz="2000" dirty="0">
                          <a:latin typeface="Sakkal Majalla" panose="02000000000000000000" pitchFamily="2" charset="-78"/>
                          <a:cs typeface="Sakkal Majalla" panose="02000000000000000000" pitchFamily="2" charset="-78"/>
                        </a:rPr>
                        <a:t>تقيس الأعمال الربحية نجاحها وفقًا لمقدار الربح الذي حققته، مثل تحقيق ربح بقيمة 10000 دولار شهريًا على مدار الـ 12 شهرًا القادمة من خلال إنتاج منتجات وخدمات مبتكرة. وإذا حققت الأعمال هذا الهدف، ستكون ناجحة.</a:t>
                      </a:r>
                    </a:p>
                  </a:txBody>
                  <a:tcPr marL="94822" marR="94822" marT="47411" marB="47411"/>
                </a:tc>
                <a:tc>
                  <a:txBody>
                    <a:bodyPr/>
                    <a:lstStyle/>
                    <a:p>
                      <a:pPr rtl="1"/>
                      <a:r>
                        <a:rPr lang="ar" sz="2000" dirty="0">
                          <a:latin typeface="Sakkal Majalla" panose="02000000000000000000" pitchFamily="2" charset="-78"/>
                          <a:cs typeface="Sakkal Majalla" panose="02000000000000000000" pitchFamily="2" charset="-78"/>
                        </a:rPr>
                        <a:t>تقيس الأعمال غير الربحية نجاحها وفقًا لرؤية واضحة، مثل توفير 10000 لتر من مياه الشرب النظيفة للمجتمعات المحلية في المناطق المتضررة من الجفاف. وإذا حققت الأعمال هذا الهدف، ستكون ناجحة.</a:t>
                      </a:r>
                    </a:p>
                    <a:p>
                      <a:pPr rtl="1"/>
                      <a:endParaRPr lang="en-GB" sz="2000" dirty="0">
                        <a:latin typeface="Sakkal Majalla" panose="02000000000000000000" pitchFamily="2" charset="-78"/>
                        <a:cs typeface="Sakkal Majalla" panose="02000000000000000000" pitchFamily="2" charset="-78"/>
                      </a:endParaRPr>
                    </a:p>
                  </a:txBody>
                  <a:tcPr marL="94822" marR="94822" marT="47411" marB="47411"/>
                </a:tc>
                <a:extLst>
                  <a:ext uri="{0D108BD9-81ED-4DB2-BD59-A6C34878D82A}">
                    <a16:rowId xmlns:a16="http://schemas.microsoft.com/office/drawing/2014/main" val="1843503680"/>
                  </a:ext>
                </a:extLst>
              </a:tr>
            </a:tbl>
          </a:graphicData>
        </a:graphic>
      </p:graphicFrame>
      <p:sp>
        <p:nvSpPr>
          <p:cNvPr id="2" name="Footer Placeholder 2">
            <a:extLst>
              <a:ext uri="{FF2B5EF4-FFF2-40B4-BE49-F238E27FC236}">
                <a16:creationId xmlns:a16="http://schemas.microsoft.com/office/drawing/2014/main" id="{48AF326C-28B6-1AEF-7E2B-3EC6D0DF5FE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4264392424"/>
      </p:ext>
    </p:extLst>
  </p:cSld>
  <p:clrMapOvr>
    <a:masterClrMapping/>
  </p:clrMapOvr>
  <p:transition>
    <p:sndAc>
      <p:stSnd>
        <p:snd r:embed="rId2"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77CB-45DD-9CA2-1779-B8A01ED716BF}"/>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lnSpc>
                <a:spcPct val="90000"/>
              </a:lnSpc>
            </a:pPr>
            <a:r>
              <a:rPr lang="ar" sz="2700" b="1" dirty="0">
                <a:latin typeface="Sakkal Majalla" panose="02000000000000000000" pitchFamily="2" charset="-78"/>
                <a:cs typeface="Sakkal Majalla" panose="02000000000000000000" pitchFamily="2" charset="-78"/>
              </a:rPr>
              <a:t>أ 2 أصحاب المصلحة وتأثيرهم</a:t>
            </a:r>
            <a:br>
              <a:rPr lang="en-GB" altLang="en-US" sz="2700" b="1" dirty="0">
                <a:highlight>
                  <a:srgbClr val="FFFF00"/>
                </a:highlight>
                <a:latin typeface="Sakkal Majalla" panose="02000000000000000000" pitchFamily="2" charset="-78"/>
                <a:cs typeface="Sakkal Majalla" panose="02000000000000000000" pitchFamily="2" charset="-78"/>
              </a:rPr>
            </a:br>
            <a:endParaRPr lang="en-GB" sz="2700" dirty="0">
              <a:latin typeface="Sakkal Majalla" panose="02000000000000000000" pitchFamily="2" charset="-78"/>
              <a:cs typeface="Sakkal Majalla" panose="02000000000000000000" pitchFamily="2" charset="-78"/>
            </a:endParaRPr>
          </a:p>
        </p:txBody>
      </p:sp>
      <p:sp>
        <p:nvSpPr>
          <p:cNvPr id="3" name="Content Placeholder 2">
            <a:extLst>
              <a:ext uri="{FF2B5EF4-FFF2-40B4-BE49-F238E27FC236}">
                <a16:creationId xmlns:a16="http://schemas.microsoft.com/office/drawing/2014/main" id="{AA8E8A78-4246-C0F6-6EB0-869BA26DA22F}"/>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marL="685800" rtl="1"/>
            <a:r>
              <a:rPr lang="ar" dirty="0">
                <a:latin typeface="Sakkal Majalla" panose="02000000000000000000" pitchFamily="2" charset="-78"/>
                <a:cs typeface="Sakkal Majalla" panose="02000000000000000000" pitchFamily="2" charset="-78"/>
              </a:rPr>
              <a:t>أصحاب المصلحة هم أي شخص أو مجموعة لديها مصلحة في الأعمال ويريدون التأثير على الأعمال لتكون ناجحة. هناك نوعان من أصحاب المصلحة:</a:t>
            </a:r>
          </a:p>
          <a:p>
            <a:pPr marL="685800" rtl="1"/>
            <a:r>
              <a:rPr lang="ar" dirty="0">
                <a:latin typeface="Sakkal Majalla" panose="02000000000000000000" pitchFamily="2" charset="-78"/>
                <a:cs typeface="Sakkal Majalla" panose="02000000000000000000" pitchFamily="2" charset="-78"/>
              </a:rPr>
              <a:t>داخليون: يعملون داخل الأعمال</a:t>
            </a:r>
          </a:p>
          <a:p>
            <a:pPr marL="685800" rtl="1"/>
            <a:r>
              <a:rPr lang="ar" dirty="0">
                <a:latin typeface="Sakkal Majalla" panose="02000000000000000000" pitchFamily="2" charset="-78"/>
                <a:cs typeface="Sakkal Majalla" panose="02000000000000000000" pitchFamily="2" charset="-78"/>
              </a:rPr>
              <a:t>خارجيون: يعملون خارج الأعمال</a:t>
            </a:r>
          </a:p>
          <a:p>
            <a:pPr rtl="1"/>
            <a:endParaRPr lang="en-GB"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F6331F20-CED6-79CD-42CE-50EC32AAB6F5}"/>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b="1" dirty="0">
                <a:latin typeface="Sakkal Majalla" panose="02000000000000000000" pitchFamily="2" charset="-78"/>
                <a:cs typeface="Sakkal Majalla" panose="02000000000000000000" pitchFamily="2" charset="-78"/>
              </a:rPr>
              <a:t>هل يمكنك التفكير في أي أمثلة لأصحاب المصلحة الداخليين والخارجيين؟</a:t>
            </a:r>
            <a:endParaRPr lang="en-US"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5338E44C-9B15-0E2F-854F-64AC4253B88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088885353"/>
      </p:ext>
    </p:extLst>
  </p:cSld>
  <p:clrMapOvr>
    <a:masterClrMapping/>
  </p:clrMapOvr>
  <p:transition>
    <p:sndAc>
      <p:stSnd>
        <p:snd r:embed="rId2" name="click.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B98B-6B02-219D-69A3-A3D5C8DB9B14}"/>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أصحاب المصلحة الداخليين</a:t>
            </a:r>
          </a:p>
        </p:txBody>
      </p:sp>
      <p:sp>
        <p:nvSpPr>
          <p:cNvPr id="3" name="Content Placeholder 2">
            <a:extLst>
              <a:ext uri="{FF2B5EF4-FFF2-40B4-BE49-F238E27FC236}">
                <a16:creationId xmlns:a16="http://schemas.microsoft.com/office/drawing/2014/main" id="{AEE4BB9A-7087-5490-F492-397B7F9FBC21}"/>
              </a:ext>
            </a:extLst>
          </p:cNvPr>
          <p:cNvSpPr>
            <a:spLocks noGrp="1"/>
          </p:cNvSpPr>
          <p:nvPr>
            <p:ph sz="half" idx="1"/>
          </p:nvPr>
        </p:nvSpPr>
        <p:spPr>
          <a:xfrm>
            <a:off x="4720977" y="2276872"/>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dirty="0">
                <a:latin typeface="Sakkal Majalla" panose="02000000000000000000" pitchFamily="2" charset="-78"/>
                <a:cs typeface="Sakkal Majalla" panose="02000000000000000000" pitchFamily="2" charset="-78"/>
              </a:rPr>
              <a:t>يتولى </a:t>
            </a:r>
            <a:r>
              <a:rPr lang="ar" sz="1900" b="1" dirty="0">
                <a:latin typeface="Sakkal Majalla" panose="02000000000000000000" pitchFamily="2" charset="-78"/>
                <a:cs typeface="Sakkal Majalla" panose="02000000000000000000" pitchFamily="2" charset="-78"/>
              </a:rPr>
              <a:t>المديرون</a:t>
            </a:r>
            <a:r>
              <a:rPr lang="ar" sz="1900" dirty="0">
                <a:latin typeface="Sakkal Majalla" panose="02000000000000000000" pitchFamily="2" charset="-78"/>
                <a:cs typeface="Sakkal Majalla" panose="02000000000000000000" pitchFamily="2" charset="-78"/>
              </a:rPr>
              <a:t> الإدارة اليومية للأعمال. وعلى المديرين تقديم تقرير إلى أصحاب الأعمال. ويتمتعون بمصلحة في نجاح الأعمال للحصول على ترقية، ومكافآت وضمان الأمان الوظيفي. يؤثر المديرون عل ىالعمل من خلال وضع سياساته واتخاذ القرارات. عندما يقوم المديرون / الموظفون بإجراء مبيعات، تُعرف هذه </a:t>
            </a:r>
            <a:r>
              <a:rPr lang="ar" sz="1900" b="1" dirty="0">
                <a:latin typeface="Sakkal Majalla" panose="02000000000000000000" pitchFamily="2" charset="-78"/>
                <a:cs typeface="Sakkal Majalla" panose="02000000000000000000" pitchFamily="2" charset="-78"/>
              </a:rPr>
              <a:t>بالذمم المدينة التجاري</a:t>
            </a:r>
            <a:r>
              <a:rPr lang="ar" sz="1900" dirty="0">
                <a:latin typeface="Sakkal Majalla" panose="02000000000000000000" pitchFamily="2" charset="-78"/>
                <a:cs typeface="Sakkal Majalla" panose="02000000000000000000" pitchFamily="2" charset="-78"/>
              </a:rPr>
              <a:t>ة كما هو الحال في سجل المبيعات والإيرادات في البيانات المالية. ويساعد هذا المالكين في تقييم الأداء المالي للأعمال.</a:t>
            </a: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88607DE1-10B5-DBA3-159C-39AD52E4621E}"/>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كيف يتواصل العمل مع مديريه؟</a:t>
            </a:r>
          </a:p>
        </p:txBody>
      </p:sp>
      <p:sp>
        <p:nvSpPr>
          <p:cNvPr id="4" name="Footer Placeholder 2">
            <a:extLst>
              <a:ext uri="{FF2B5EF4-FFF2-40B4-BE49-F238E27FC236}">
                <a16:creationId xmlns:a16="http://schemas.microsoft.com/office/drawing/2014/main" id="{37630D43-AAF4-79D1-2B35-33DDAFDCABB5}"/>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3551194882"/>
      </p:ext>
    </p:extLst>
  </p:cSld>
  <p:clrMapOvr>
    <a:masterClrMapping/>
  </p:clrMapOvr>
  <p:transition>
    <p:sndAc>
      <p:stSnd>
        <p:snd r:embed="rId2" name="click.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1099-ABE3-EFD0-BE74-4A7C031311B8}"/>
              </a:ext>
            </a:extLst>
          </p:cNvPr>
          <p:cNvSpPr>
            <a:spLocks noGrp="1"/>
          </p:cNvSpPr>
          <p:nvPr>
            <p:ph type="title"/>
          </p:nvPr>
        </p:nvSpPr>
        <p:spPr>
          <a:xfrm>
            <a:off x="5678486" y="1195200"/>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أصحاب المصلحة الداخليين</a:t>
            </a:r>
          </a:p>
        </p:txBody>
      </p:sp>
      <p:sp>
        <p:nvSpPr>
          <p:cNvPr id="5" name="TextBox 4">
            <a:extLst>
              <a:ext uri="{FF2B5EF4-FFF2-40B4-BE49-F238E27FC236}">
                <a16:creationId xmlns:a16="http://schemas.microsoft.com/office/drawing/2014/main" id="{C8DC2B89-E1CF-5232-AD3C-2605AB61D6F6}"/>
              </a:ext>
            </a:extLst>
          </p:cNvPr>
          <p:cNvSpPr txBox="1"/>
          <p:nvPr/>
        </p:nvSpPr>
        <p:spPr bwMode="auto">
          <a:xfrm>
            <a:off x="5678486" y="2132857"/>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1600" dirty="0">
                <a:latin typeface="Sakkal Majalla" panose="02000000000000000000" pitchFamily="2" charset="-78"/>
                <a:ea typeface="Arial" charset="0"/>
                <a:cs typeface="Sakkal Majalla" panose="02000000000000000000" pitchFamily="2" charset="-78"/>
              </a:rPr>
              <a:t>كيف يتواصل العمل مع موظفيه وأصحاب المصلحة؟</a:t>
            </a:r>
          </a:p>
        </p:txBody>
      </p:sp>
      <p:sp>
        <p:nvSpPr>
          <p:cNvPr id="3" name="Content Placeholder 2">
            <a:extLst>
              <a:ext uri="{FF2B5EF4-FFF2-40B4-BE49-F238E27FC236}">
                <a16:creationId xmlns:a16="http://schemas.microsoft.com/office/drawing/2014/main" id="{F5BDC78A-80FB-59ED-FA46-B5A16124DB9E}"/>
              </a:ext>
            </a:extLst>
          </p:cNvPr>
          <p:cNvSpPr>
            <a:spLocks noGrp="1"/>
          </p:cNvSpPr>
          <p:nvPr>
            <p:ph idx="1"/>
          </p:nvPr>
        </p:nvSpPr>
        <p:spPr>
          <a:xfrm>
            <a:off x="430164" y="1651649"/>
            <a:ext cx="5111751" cy="4785395"/>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dirty="0">
                <a:latin typeface="Sakkal Majalla" panose="02000000000000000000" pitchFamily="2" charset="-78"/>
                <a:cs typeface="Sakkal Majalla" panose="02000000000000000000" pitchFamily="2" charset="-78"/>
              </a:rPr>
              <a:t>يشغل </a:t>
            </a:r>
            <a:r>
              <a:rPr lang="ar" sz="1900" b="1" dirty="0">
                <a:latin typeface="Sakkal Majalla" panose="02000000000000000000" pitchFamily="2" charset="-78"/>
                <a:cs typeface="Sakkal Majalla" panose="02000000000000000000" pitchFamily="2" charset="-78"/>
              </a:rPr>
              <a:t>الموظفون</a:t>
            </a:r>
            <a:r>
              <a:rPr lang="ar" sz="1900" dirty="0">
                <a:latin typeface="Sakkal Majalla" panose="02000000000000000000" pitchFamily="2" charset="-78"/>
                <a:cs typeface="Sakkal Majalla" panose="02000000000000000000" pitchFamily="2" charset="-78"/>
              </a:rPr>
              <a:t> وظائف الخطوط الأمامية في الأعمال. يصنعون المنتجات أو يقدمون خدمة العملاء. ويتمتعون بمصلحة في نجاح الأعمال لضمان الأمان الوظيفي ومشاركتهم، وللحصول على أجور أعلى وظروف عمل جيدة. ويؤثرون على أداء العمل من خلال إنتاجيتهم وخدمة العملاء التي يقدمونها. وعليهم التأكد من أن العملاء هم أصول طويلة الأجل من خلال توفير خدمة عملاء قوية للاحتفاظ بهم.</a:t>
            </a:r>
          </a:p>
          <a:p>
            <a:pPr rtl="1">
              <a:lnSpc>
                <a:spcPct val="90000"/>
              </a:lnSpc>
            </a:pPr>
            <a:r>
              <a:rPr lang="ar" sz="1900" b="1" dirty="0">
                <a:latin typeface="Sakkal Majalla" panose="02000000000000000000" pitchFamily="2" charset="-78"/>
                <a:cs typeface="Sakkal Majalla" panose="02000000000000000000" pitchFamily="2" charset="-78"/>
              </a:rPr>
              <a:t>المالكون/المساهمون </a:t>
            </a:r>
            <a:r>
              <a:rPr lang="ar" sz="1900" dirty="0">
                <a:latin typeface="Sakkal Majalla" panose="02000000000000000000" pitchFamily="2" charset="-78"/>
                <a:cs typeface="Sakkal Majalla" panose="02000000000000000000" pitchFamily="2" charset="-78"/>
              </a:rPr>
              <a:t>هم مالكون جزئيون للأعمال. ويتمتعون بمصلحة في نجاح العمل من أجل تحقيق الربح، والحصول على أرباح عالية، وزيادة قيمة المساهمين. ويؤثرون على العمل من خلال الاستثمار في الأسهم أو سحبها وتغيير الإدارة.</a:t>
            </a: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B43874FF-4FAD-9092-9179-4FF57836C4E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383124612"/>
      </p:ext>
    </p:extLst>
  </p:cSld>
  <p:clrMapOvr>
    <a:masterClrMapping/>
  </p:clrMapOvr>
  <p:transition>
    <p:sndAc>
      <p:stSnd>
        <p:snd r:embed="rId2" name="click.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E07B2-B8B4-F35A-82E8-7F497ED9E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5D5CF-FD2B-355D-BE93-E533FC63B9D8}"/>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أصحاب المصلحة الخارجيين</a:t>
            </a:r>
          </a:p>
        </p:txBody>
      </p:sp>
      <p:sp>
        <p:nvSpPr>
          <p:cNvPr id="3" name="Content Placeholder 2">
            <a:extLst>
              <a:ext uri="{FF2B5EF4-FFF2-40B4-BE49-F238E27FC236}">
                <a16:creationId xmlns:a16="http://schemas.microsoft.com/office/drawing/2014/main" id="{D36EFC41-E322-8973-4931-093D2006C6C9}"/>
              </a:ext>
            </a:extLst>
          </p:cNvPr>
          <p:cNvSpPr>
            <a:spLocks noGrp="1"/>
          </p:cNvSpPr>
          <p:nvPr>
            <p:ph sz="half" idx="2"/>
          </p:nvPr>
        </p:nvSpPr>
        <p:spPr>
          <a:xfrm>
            <a:off x="468312" y="2195513"/>
            <a:ext cx="7991475" cy="3609975"/>
          </a:xfrm>
        </p:spPr>
        <p:txBody>
          <a:bodyPr wrap="square" rtlCol="1" anchor="t">
            <a:normAutofit/>
          </a:bodyPr>
          <a:lstStyle/>
          <a:p>
            <a:pPr rtl="1">
              <a:lnSpc>
                <a:spcPct val="90000"/>
              </a:lnSpc>
            </a:pPr>
            <a:r>
              <a:rPr lang="ar" sz="1900" dirty="0">
                <a:latin typeface="Sakkal Majalla" panose="02000000000000000000" pitchFamily="2" charset="-78"/>
                <a:cs typeface="Sakkal Majalla" panose="02000000000000000000" pitchFamily="2" charset="-78"/>
              </a:rPr>
              <a:t>يوفر</a:t>
            </a:r>
            <a:r>
              <a:rPr lang="ar" sz="1900" b="1" dirty="0">
                <a:latin typeface="Sakkal Majalla" panose="02000000000000000000" pitchFamily="2" charset="-78"/>
                <a:cs typeface="Sakkal Majalla" panose="02000000000000000000" pitchFamily="2" charset="-78"/>
              </a:rPr>
              <a:t> الموردون</a:t>
            </a:r>
            <a:r>
              <a:rPr lang="ar" sz="1900" dirty="0">
                <a:latin typeface="Sakkal Majalla" panose="02000000000000000000" pitchFamily="2" charset="-78"/>
                <a:cs typeface="Sakkal Majalla" panose="02000000000000000000" pitchFamily="2" charset="-78"/>
              </a:rPr>
              <a:t> سلع عالية الجودة في الوقت المحدد وبالكميات المطلوبة. ويتمتعون بمصلحة في نجاح الأعمال من أجل الحصول على طلبات منتظمة والدفع الفوري. ويمكنهم التأثير على أداء العمل من خلال رفع أسعاره، أو خفضها، وتغيير شروط الائتمان ومواعيد التسليم، وتغيير جودة البضائع المقدمة. وتُعرف باسم </a:t>
            </a:r>
            <a:r>
              <a:rPr lang="ar" sz="1900" b="1" dirty="0">
                <a:latin typeface="Sakkal Majalla" panose="02000000000000000000" pitchFamily="2" charset="-78"/>
                <a:cs typeface="Sakkal Majalla" panose="02000000000000000000" pitchFamily="2" charset="-78"/>
              </a:rPr>
              <a:t>الذمم الدائنة التجارية، </a:t>
            </a:r>
            <a:r>
              <a:rPr lang="ar" sz="1900" dirty="0">
                <a:latin typeface="Sakkal Majalla" panose="02000000000000000000" pitchFamily="2" charset="-78"/>
                <a:cs typeface="Sakkal Majalla" panose="02000000000000000000" pitchFamily="2" charset="-78"/>
              </a:rPr>
              <a:t>حيث إنها</a:t>
            </a:r>
            <a:r>
              <a:rPr lang="en" sz="1900" b="1" dirty="0">
                <a:latin typeface="Sakkal Majalla" panose="02000000000000000000" pitchFamily="2" charset="-78"/>
                <a:cs typeface="Sakkal Majalla" panose="02000000000000000000" pitchFamily="2" charset="-78"/>
              </a:rPr>
              <a:t> </a:t>
            </a:r>
            <a:r>
              <a:rPr lang="en" sz="1900" dirty="0">
                <a:latin typeface="Sakkal Majalla" panose="02000000000000000000" pitchFamily="2" charset="-78"/>
                <a:cs typeface="Sakkal Majalla" panose="02000000000000000000" pitchFamily="2" charset="-78"/>
              </a:rPr>
              <a:t>نفقات قصيرة الأجل يتكبدها العمل عند الاستعانة بمورد لتسليم المنتجات للعملاء. </a:t>
            </a:r>
          </a:p>
          <a:p>
            <a:pPr rtl="1">
              <a:lnSpc>
                <a:spcPct val="90000"/>
              </a:lnSpc>
            </a:pPr>
            <a:r>
              <a:rPr lang="ar" sz="1900" b="1" dirty="0">
                <a:latin typeface="Sakkal Majalla" panose="02000000000000000000" pitchFamily="2" charset="-78"/>
                <a:cs typeface="Sakkal Majalla" panose="02000000000000000000" pitchFamily="2" charset="-78"/>
              </a:rPr>
              <a:t>المقرضون </a:t>
            </a:r>
            <a:r>
              <a:rPr lang="ar" sz="1900" dirty="0">
                <a:latin typeface="Sakkal Majalla" panose="02000000000000000000" pitchFamily="2" charset="-78"/>
                <a:cs typeface="Sakkal Majalla" panose="02000000000000000000" pitchFamily="2" charset="-78"/>
              </a:rPr>
              <a:t>هم مؤسسات تقدم التمويل للأعمال من خلال تقديم القروض والرهون التي يتم سدادها بالكامل مع الفوائد. وتتمتع البنوك بمصلحة في نجاح الأعمال حتى تتمكن من سداد قروضها بالكامل وفي الوقت المحدد. ويؤثرون على أداء الأعمال من خلال الموافقة على طلبات القروض، وتغيير أسعار الفائدة على القروض، وتغيير فترات السداد.</a:t>
            </a: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5E17177A-F9E9-3DF0-5F40-97059684470C}"/>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885873714"/>
      </p:ext>
    </p:extLst>
  </p:cSld>
  <p:clrMapOvr>
    <a:masterClrMapping/>
  </p:clrMapOvr>
  <p:transition>
    <p:sndAc>
      <p:stSnd>
        <p:snd r:embed="rId2"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6ABE-95C3-8DEA-5659-854F0066DE3E}"/>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أصحاب المصلحة الخارجيين</a:t>
            </a:r>
          </a:p>
        </p:txBody>
      </p:sp>
      <p:sp>
        <p:nvSpPr>
          <p:cNvPr id="3" name="Content Placeholder 2">
            <a:extLst>
              <a:ext uri="{FF2B5EF4-FFF2-40B4-BE49-F238E27FC236}">
                <a16:creationId xmlns:a16="http://schemas.microsoft.com/office/drawing/2014/main" id="{B5ADAB30-F815-F685-25D3-2475113F2273}"/>
              </a:ext>
            </a:extLst>
          </p:cNvPr>
          <p:cNvSpPr>
            <a:spLocks noGrp="1"/>
          </p:cNvSpPr>
          <p:nvPr>
            <p:ph idx="1"/>
          </p:nvPr>
        </p:nvSpPr>
        <p:spPr>
          <a:xfrm>
            <a:off x="468314" y="2196000"/>
            <a:ext cx="8207375" cy="3878436"/>
          </a:xfrm>
        </p:spPr>
        <p:txBody>
          <a:bodyPr wrap="square" rtlCol="1" anchor="t">
            <a:normAutofit/>
          </a:bodyPr>
          <a:lstStyle/>
          <a:p>
            <a:pPr rtl="1">
              <a:lnSpc>
                <a:spcPct val="90000"/>
              </a:lnSpc>
            </a:pPr>
            <a:r>
              <a:rPr lang="ar" sz="2200" b="1" dirty="0">
                <a:latin typeface="Sakkal Majalla" panose="02000000000000000000" pitchFamily="2" charset="-78"/>
                <a:cs typeface="Sakkal Majalla" panose="02000000000000000000" pitchFamily="2" charset="-78"/>
              </a:rPr>
              <a:t>المنافسون</a:t>
            </a:r>
            <a:r>
              <a:rPr lang="ar" sz="2200" dirty="0">
                <a:latin typeface="Sakkal Majalla" panose="02000000000000000000" pitchFamily="2" charset="-78"/>
                <a:cs typeface="Sakkal Majalla" panose="02000000000000000000" pitchFamily="2" charset="-78"/>
              </a:rPr>
              <a:t> هم الأعمال التي تبيع منتجات مماثلة لأعمال أخرى، وتحاول الحصول على ميزة. سيتمكن المنافس من تحسين استراتيجيته الخاصة بجذب العملاء إذا كان لديه معرفة بأعمالهم. ويتمتعون بمصلحة في نجاح الأعمال حتى يتمكنوا من تقليدهم وسرقة عملائهم. ويؤثرون على أداء العمل، حيث يحتاجون إلى تكييف أعمالهم من أجل المنافسة.</a:t>
            </a:r>
          </a:p>
          <a:p>
            <a:pPr rtl="1">
              <a:lnSpc>
                <a:spcPct val="90000"/>
              </a:lnSpc>
            </a:pPr>
            <a:r>
              <a:rPr lang="ar" sz="2200" b="1" dirty="0">
                <a:latin typeface="Sakkal Majalla" panose="02000000000000000000" pitchFamily="2" charset="-78"/>
                <a:cs typeface="Sakkal Majalla" panose="02000000000000000000" pitchFamily="2" charset="-78"/>
              </a:rPr>
              <a:t>العملاء </a:t>
            </a:r>
            <a:r>
              <a:rPr lang="ar" sz="2200" dirty="0">
                <a:latin typeface="Sakkal Majalla" panose="02000000000000000000" pitchFamily="2" charset="-78"/>
                <a:cs typeface="Sakkal Majalla" panose="02000000000000000000" pitchFamily="2" charset="-78"/>
              </a:rPr>
              <a:t>هم الأشخاص الذين يشترون المنتجات. يظهرون الولاء للعمل لذي يحبونه، لأنهم يشعرون بأن احتياجاتهم قد تم تلبيتها. وإذا لم يتم تلبية أحتياجاتهم، سيذهبون إلى عمل منافس. ويتمتعون بمصلحة في نجاح الأعمال من أجل الحصول على منتجات عالية الجودة وأسعار منخفضة وقيمة مقابل المال. ويؤثرون على أداء العمل من خلال تحديد ما إذا كان سيتم شراؤه أم لا، والتأثير على سمعته بالكلام الشفهي.</a:t>
            </a: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4BA38BF7-A87E-3DE3-C278-91103498D6AA}"/>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516296041"/>
      </p:ext>
    </p:extLst>
  </p:cSld>
  <p:clrMapOvr>
    <a:masterClrMapping/>
  </p:clrMapOvr>
  <p:transition>
    <p:sndAc>
      <p:stSnd>
        <p:snd r:embed="rId2"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FC4F7FC9-2CE9-41A9-0CEE-4C8BD93B5782}"/>
              </a:ext>
            </a:extLst>
          </p:cNvPr>
          <p:cNvSpPr>
            <a:spLocks noGrp="1" noChangeArrowheads="1"/>
          </p:cNvSpPr>
          <p:nvPr>
            <p:ph type="title"/>
          </p:nvPr>
        </p:nvSpPr>
        <p:spPr bwMode="auto">
          <a:xfrm>
            <a:off x="251520" y="1268760"/>
            <a:ext cx="864096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استكشاف إدارة الأعمال</a:t>
            </a:r>
          </a:p>
        </p:txBody>
      </p:sp>
      <p:sp>
        <p:nvSpPr>
          <p:cNvPr id="30723" name="Content Placeholder 3">
            <a:extLst>
              <a:ext uri="{FF2B5EF4-FFF2-40B4-BE49-F238E27FC236}">
                <a16:creationId xmlns:a16="http://schemas.microsoft.com/office/drawing/2014/main" id="{3C79F714-332C-AB63-03D9-E6D0CAE0623F}"/>
              </a:ext>
            </a:extLst>
          </p:cNvPr>
          <p:cNvSpPr>
            <a:spLocks noGrp="1" noChangeArrowheads="1"/>
          </p:cNvSpPr>
          <p:nvPr>
            <p:ph sz="half" idx="2"/>
          </p:nvPr>
        </p:nvSpPr>
        <p:spPr bwMode="auto">
          <a:xfrm>
            <a:off x="323529" y="2636912"/>
            <a:ext cx="8424935" cy="3825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0" indent="0" rtl="1">
              <a:buNone/>
            </a:pPr>
            <a:r>
              <a:rPr lang="ar" sz="2600" dirty="0">
                <a:latin typeface="Sakkal Majalla" panose="02000000000000000000" pitchFamily="2" charset="-78"/>
                <a:cs typeface="Sakkal Majalla" panose="02000000000000000000" pitchFamily="2" charset="-78"/>
              </a:rPr>
              <a:t>تعطي هذه الوحدة فهمًا حول كيفية هيكلة الأعمال وكيفية تواصلها وبيئاتها والتأثيرات الرئيسية على نجاحها. وستفهم أصحاب المصلحة وأدوارهم.</a:t>
            </a:r>
          </a:p>
          <a:p>
            <a:pPr marL="0" indent="0" rtl="1">
              <a:buNone/>
            </a:pPr>
            <a:r>
              <a:rPr lang="ar" sz="2600" dirty="0">
                <a:latin typeface="Sakkal Majalla" panose="02000000000000000000" pitchFamily="2" charset="-78"/>
                <a:cs typeface="Sakkal Majalla" panose="02000000000000000000" pitchFamily="2" charset="-78"/>
              </a:rPr>
              <a:t>كما ستفهم أغراض المؤسسات التجارية وسماتها وهياكلها وبيئاتها التشغيلية، وكيف تكيف الأعمال استراتيجياتها وتكتيكاتها من أجل البقاء. </a:t>
            </a:r>
          </a:p>
          <a:p>
            <a:pPr marL="0" indent="0" rtl="1">
              <a:buNone/>
            </a:pPr>
            <a:endParaRPr lang="en-GB" altLang="en-US" sz="2600" dirty="0">
              <a:solidFill>
                <a:srgbClr val="FF0000"/>
              </a:solidFill>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152BFAC3-0073-3D51-3FC9-4A4393D76B3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cSld>
  <p:clrMapOvr>
    <a:masterClrMapping/>
  </p:clrMapOvr>
  <p:transition>
    <p:sndAc>
      <p:stSnd>
        <p:snd r:embed="rId3"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814C-B72B-4EA3-6F96-2096E0F9DFEC}"/>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أصحاب المصلحة الخارجيين</a:t>
            </a:r>
          </a:p>
        </p:txBody>
      </p:sp>
      <p:sp>
        <p:nvSpPr>
          <p:cNvPr id="3" name="Content Placeholder 2">
            <a:extLst>
              <a:ext uri="{FF2B5EF4-FFF2-40B4-BE49-F238E27FC236}">
                <a16:creationId xmlns:a16="http://schemas.microsoft.com/office/drawing/2014/main" id="{3BE2B07A-CF29-ED17-AC34-61DF81A852E6}"/>
              </a:ext>
            </a:extLst>
          </p:cNvPr>
          <p:cNvSpPr>
            <a:spLocks noGrp="1"/>
          </p:cNvSpPr>
          <p:nvPr>
            <p:ph sz="half" idx="1"/>
          </p:nvPr>
        </p:nvSpPr>
        <p:spPr>
          <a:xfrm>
            <a:off x="4659313" y="2167702"/>
            <a:ext cx="4027487" cy="4024100"/>
          </a:xfrm>
        </p:spPr>
        <p:txBody>
          <a:bodyPr vert="horz" wrap="square" lIns="91440" tIns="45720" rIns="91440" bIns="45720" numCol="1" rtlCol="1" anchor="t" anchorCtr="0" compatLnSpc="1">
            <a:prstTxWarp prst="textNoShape">
              <a:avLst/>
            </a:prstTxWarp>
            <a:noAutofit/>
          </a:bodyPr>
          <a:lstStyle/>
          <a:p>
            <a:pPr rtl="1"/>
            <a:r>
              <a:rPr lang="ar" sz="1800" dirty="0">
                <a:latin typeface="Sakkal Majalla" panose="02000000000000000000" pitchFamily="2" charset="-78"/>
                <a:cs typeface="Sakkal Majalla" panose="02000000000000000000" pitchFamily="2" charset="-78"/>
              </a:rPr>
              <a:t>يشكل السياسيين الذين يديرون البلاد لصالح السكان</a:t>
            </a:r>
            <a:r>
              <a:rPr lang="ar" sz="1800" b="1" dirty="0">
                <a:latin typeface="Sakkal Majalla" panose="02000000000000000000" pitchFamily="2" charset="-78"/>
                <a:cs typeface="Sakkal Majalla" panose="02000000000000000000" pitchFamily="2" charset="-78"/>
              </a:rPr>
              <a:t> الوكالات والدوائر الحكومية (المحلية والوطنية والدولية)</a:t>
            </a:r>
            <a:r>
              <a:rPr lang="ar" sz="1800" dirty="0">
                <a:latin typeface="Sakkal Majalla" panose="02000000000000000000" pitchFamily="2" charset="-78"/>
                <a:cs typeface="Sakkal Majalla" panose="02000000000000000000" pitchFamily="2" charset="-78"/>
              </a:rPr>
              <a:t> ويحاولون تشجيع الأعمال على الاستثمار في الاقتصاد، وخلق فرص عمل من خلال سن قوانين. ويتمتعون بمصلحة في نجاح الأعمال من أجل الحصول على ضريبة الشركات، وخلق فرص عمل وتحقيق ثروة للاقتصاد، وتوفير منتجات للسكان. ويؤثرون على أداء الأعمال من خلال تغيير معدلات الضرائب على الشركات، وتغيير القوانين التي تؤثر عليها، وتقديم المنح لتحفيزها على الانتقال إلى مناطق مختلفة.</a:t>
            </a:r>
          </a:p>
        </p:txBody>
      </p:sp>
      <p:sp>
        <p:nvSpPr>
          <p:cNvPr id="5" name="TextBox 4">
            <a:extLst>
              <a:ext uri="{FF2B5EF4-FFF2-40B4-BE49-F238E27FC236}">
                <a16:creationId xmlns:a16="http://schemas.microsoft.com/office/drawing/2014/main" id="{8D7F7FF6-669E-A6F9-C8E3-5804FE9BD2A7}"/>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كيف يتواصل العمل مع الوكالات الحكومية؟</a:t>
            </a:r>
          </a:p>
        </p:txBody>
      </p:sp>
      <p:sp>
        <p:nvSpPr>
          <p:cNvPr id="4" name="Footer Placeholder 2">
            <a:extLst>
              <a:ext uri="{FF2B5EF4-FFF2-40B4-BE49-F238E27FC236}">
                <a16:creationId xmlns:a16="http://schemas.microsoft.com/office/drawing/2014/main" id="{2DF1A6E9-6C51-EDC4-70BC-65DA387B339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4147697762"/>
      </p:ext>
    </p:extLst>
  </p:cSld>
  <p:clrMapOvr>
    <a:masterClrMapping/>
  </p:clrMapOvr>
  <p:transition>
    <p:sndAc>
      <p:stSnd>
        <p:snd r:embed="rId2" name="click.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6A18-3F45-5C79-8978-8022074ADBE1}"/>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أصحاب المصلحة الخارجيين</a:t>
            </a:r>
          </a:p>
        </p:txBody>
      </p:sp>
      <p:sp>
        <p:nvSpPr>
          <p:cNvPr id="3" name="Content Placeholder 2">
            <a:extLst>
              <a:ext uri="{FF2B5EF4-FFF2-40B4-BE49-F238E27FC236}">
                <a16:creationId xmlns:a16="http://schemas.microsoft.com/office/drawing/2014/main" id="{E1877DEA-1526-1CDA-0166-8B1C36410E6F}"/>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2200" dirty="0">
                <a:latin typeface="Sakkal Majalla" panose="02000000000000000000" pitchFamily="2" charset="-78"/>
                <a:cs typeface="Sakkal Majalla" panose="02000000000000000000" pitchFamily="2" charset="-78"/>
              </a:rPr>
              <a:t>توفر </a:t>
            </a:r>
            <a:r>
              <a:rPr lang="ar" sz="2200" b="1" dirty="0">
                <a:latin typeface="Sakkal Majalla" panose="02000000000000000000" pitchFamily="2" charset="-78"/>
                <a:cs typeface="Sakkal Majalla" panose="02000000000000000000" pitchFamily="2" charset="-78"/>
              </a:rPr>
              <a:t>جماعات الضغط</a:t>
            </a:r>
            <a:r>
              <a:rPr lang="ar" sz="2200" dirty="0">
                <a:latin typeface="Sakkal Majalla" panose="02000000000000000000" pitchFamily="2" charset="-78"/>
                <a:cs typeface="Sakkal Majalla" panose="02000000000000000000" pitchFamily="2" charset="-78"/>
              </a:rPr>
              <a:t> المعلومات والنقد البناء للأعمال حتى تتمكن من الاستجابة بطريقة إيجابية. وتؤثر على أداء العمل ونجاحه من خلال إيجاد حلفاء في وسائل الإعلام، وتنظيم الاحتجاجات وإدارة الحملات التسويقية لزيادة الوعي بمخاوفهم.</a:t>
            </a:r>
          </a:p>
          <a:p>
            <a:pPr rtl="1">
              <a:lnSpc>
                <a:spcPct val="90000"/>
              </a:lnSpc>
            </a:pPr>
            <a:r>
              <a:rPr lang="ar" sz="2200" dirty="0">
                <a:latin typeface="Sakkal Majalla" panose="02000000000000000000" pitchFamily="2" charset="-78"/>
                <a:cs typeface="Sakkal Majalla" panose="02000000000000000000" pitchFamily="2" charset="-78"/>
              </a:rPr>
              <a:t>ليس بالضرورة أن تكون </a:t>
            </a:r>
            <a:r>
              <a:rPr lang="ar" sz="2200" b="1" dirty="0">
                <a:latin typeface="Sakkal Majalla" panose="02000000000000000000" pitchFamily="2" charset="-78"/>
                <a:cs typeface="Sakkal Majalla" panose="02000000000000000000" pitchFamily="2" charset="-78"/>
              </a:rPr>
              <a:t>جماعات المصالح</a:t>
            </a:r>
            <a:r>
              <a:rPr lang="ar" sz="2200" dirty="0">
                <a:latin typeface="Sakkal Majalla" panose="02000000000000000000" pitchFamily="2" charset="-78"/>
                <a:cs typeface="Sakkal Majalla" panose="02000000000000000000" pitchFamily="2" charset="-78"/>
              </a:rPr>
              <a:t> عملاء، غير أنهم يظهرون أهتمامًا بالأعمال . غالبًا ما يهتمون بالبيئة المحلية والبنية التحتية وتأثير الأعمال على الوظائف والازدهار في المنطقة. ويتمتعون بمصلحة في نجاح الأعمال للحصول على عمل، وبيئة جيدة للعيش فيها، وخطوط نقل واتصالات جيدة. و يؤثرون على أداء العمل من خلال الاحتجاج، وتقديم الالتماسات لضمان المسؤولية الاجتماعية للشركات.</a:t>
            </a:r>
          </a:p>
          <a:p>
            <a:pPr rtl="1">
              <a:lnSpc>
                <a:spcPct val="90000"/>
              </a:lnSpc>
            </a:pPr>
            <a:endParaRPr lang="en-GB" sz="2200" dirty="0">
              <a:latin typeface="Sakkal Majalla" panose="02000000000000000000" pitchFamily="2" charset="-78"/>
              <a:cs typeface="Sakkal Majalla" panose="02000000000000000000" pitchFamily="2" charset="-78"/>
            </a:endParaRP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5044AFA7-C1AC-D63B-9992-E95B3EAE1372}"/>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12387015"/>
      </p:ext>
    </p:extLst>
  </p:cSld>
  <p:clrMapOvr>
    <a:masterClrMapping/>
  </p:clrMapOvr>
  <p:transition>
    <p:sndAc>
      <p:stSnd>
        <p:snd r:embed="rId3" name="click.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F151-FD95-2AE9-8E4F-33A63D6566ED}"/>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3300" dirty="0">
                <a:latin typeface="Sakkal Majalla" panose="02000000000000000000" pitchFamily="2" charset="-78"/>
                <a:cs typeface="Sakkal Majalla" panose="02000000000000000000" pitchFamily="2" charset="-78"/>
              </a:rPr>
              <a:t>طرق التواصل مع أصحاب المصلحة</a:t>
            </a:r>
          </a:p>
        </p:txBody>
      </p:sp>
      <p:sp>
        <p:nvSpPr>
          <p:cNvPr id="3" name="Content Placeholder 2">
            <a:extLst>
              <a:ext uri="{FF2B5EF4-FFF2-40B4-BE49-F238E27FC236}">
                <a16:creationId xmlns:a16="http://schemas.microsoft.com/office/drawing/2014/main" id="{7A5822B4-0AC1-F4FF-93D3-E8C2F1F58413}"/>
              </a:ext>
            </a:extLst>
          </p:cNvPr>
          <p:cNvSpPr>
            <a:spLocks noGrp="1"/>
          </p:cNvSpPr>
          <p:nvPr>
            <p:ph sz="half" idx="1"/>
          </p:nvPr>
        </p:nvSpPr>
        <p:spPr>
          <a:xfrm>
            <a:off x="4648199" y="2196001"/>
            <a:ext cx="4027487" cy="4024100"/>
          </a:xfrm>
        </p:spPr>
        <p:txBody>
          <a:bodyPr wrap="square" rtlCol="1" anchor="t">
            <a:normAutofit/>
          </a:bodyPr>
          <a:lstStyle/>
          <a:p>
            <a:pPr rtl="1">
              <a:lnSpc>
                <a:spcPct val="90000"/>
              </a:lnSpc>
            </a:pPr>
            <a:r>
              <a:rPr lang="ar" sz="2200" dirty="0">
                <a:latin typeface="Sakkal Majalla" panose="02000000000000000000" pitchFamily="2" charset="-78"/>
                <a:cs typeface="Sakkal Majalla" panose="02000000000000000000" pitchFamily="2" charset="-78"/>
              </a:rPr>
              <a:t>الطرق المختلفة التي يتواصل بها العمل مع أصحاب المصلحة. وتشمل:</a:t>
            </a:r>
          </a:p>
          <a:p>
            <a:pPr rtl="1">
              <a:lnSpc>
                <a:spcPct val="90000"/>
              </a:lnSpc>
            </a:pPr>
            <a:r>
              <a:rPr lang="ar" sz="2200" dirty="0">
                <a:latin typeface="Sakkal Majalla" panose="02000000000000000000" pitchFamily="2" charset="-78"/>
                <a:cs typeface="Sakkal Majalla" panose="02000000000000000000" pitchFamily="2" charset="-78"/>
              </a:rPr>
              <a:t>التواصل الكتابي: من خلال التقارير والنشرات الإخبارية والبريد الإلكتروني والرسائل والمنشورات</a:t>
            </a:r>
          </a:p>
          <a:p>
            <a:pPr rtl="1">
              <a:lnSpc>
                <a:spcPct val="90000"/>
              </a:lnSpc>
            </a:pPr>
            <a:r>
              <a:rPr lang="ar" sz="2200" dirty="0">
                <a:latin typeface="Sakkal Majalla" panose="02000000000000000000" pitchFamily="2" charset="-78"/>
                <a:cs typeface="Sakkal Majalla" panose="02000000000000000000" pitchFamily="2" charset="-78"/>
              </a:rPr>
              <a:t>التواصل الشفهي: الاجتماعات واللجان</a:t>
            </a:r>
          </a:p>
          <a:p>
            <a:pPr rtl="1">
              <a:lnSpc>
                <a:spcPct val="90000"/>
              </a:lnSpc>
            </a:pPr>
            <a:r>
              <a:rPr lang="ar" sz="2200" dirty="0">
                <a:latin typeface="Sakkal Majalla" panose="02000000000000000000" pitchFamily="2" charset="-78"/>
                <a:cs typeface="Sakkal Majalla" panose="02000000000000000000" pitchFamily="2" charset="-78"/>
              </a:rPr>
              <a:t>التكنولوجيا: دور وسائل التواصل الاجتماعي</a:t>
            </a:r>
          </a:p>
          <a:p>
            <a:pPr rtl="1">
              <a:lnSpc>
                <a:spcPct val="90000"/>
              </a:lnSpc>
            </a:pPr>
            <a:endParaRPr lang="en-GB" sz="2200" dirty="0">
              <a:latin typeface="Sakkal Majalla" panose="02000000000000000000" pitchFamily="2" charset="-78"/>
              <a:cs typeface="Sakkal Majalla" panose="02000000000000000000" pitchFamily="2" charset="-78"/>
            </a:endParaRPr>
          </a:p>
          <a:p>
            <a:pPr marL="0" indent="0" rtl="1">
              <a:lnSpc>
                <a:spcPct val="90000"/>
              </a:lnSpc>
              <a:buNone/>
            </a:pPr>
            <a:r>
              <a:rPr lang="ar" sz="2200" dirty="0">
                <a:latin typeface="Sakkal Majalla" panose="02000000000000000000" pitchFamily="2" charset="-78"/>
                <a:cs typeface="Sakkal Majalla" panose="02000000000000000000" pitchFamily="2" charset="-78"/>
              </a:rPr>
              <a:t>ما هي أنواع التواصل التي تعتقد أنها الأفضل لكل مجموعة من أصحاب المصلحة، ولماذا؟</a:t>
            </a:r>
          </a:p>
        </p:txBody>
      </p:sp>
      <p:sp>
        <p:nvSpPr>
          <p:cNvPr id="4" name="Footer Placeholder 2">
            <a:extLst>
              <a:ext uri="{FF2B5EF4-FFF2-40B4-BE49-F238E27FC236}">
                <a16:creationId xmlns:a16="http://schemas.microsoft.com/office/drawing/2014/main" id="{2334B013-C2D0-AB57-9058-9B13556F6E81}"/>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5" name="Picture 4" descr="A computer screen with a person on it&#10;&#10;Description automatically generated">
            <a:extLst>
              <a:ext uri="{FF2B5EF4-FFF2-40B4-BE49-F238E27FC236}">
                <a16:creationId xmlns:a16="http://schemas.microsoft.com/office/drawing/2014/main" id="{4608355E-03AA-082C-F999-7E9D7605E85E}"/>
              </a:ext>
            </a:extLst>
          </p:cNvPr>
          <p:cNvPicPr>
            <a:picLocks noChangeAspect="1"/>
          </p:cNvPicPr>
          <p:nvPr/>
        </p:nvPicPr>
        <p:blipFill>
          <a:blip r:embed="rId3"/>
          <a:stretch>
            <a:fillRect/>
          </a:stretch>
        </p:blipFill>
        <p:spPr>
          <a:xfrm>
            <a:off x="683568" y="2636912"/>
            <a:ext cx="3312368" cy="2839462"/>
          </a:xfrm>
          <a:prstGeom prst="rect">
            <a:avLst/>
          </a:prstGeom>
        </p:spPr>
      </p:pic>
    </p:spTree>
    <p:extLst>
      <p:ext uri="{BB962C8B-B14F-4D97-AF65-F5344CB8AC3E}">
        <p14:creationId xmlns:p14="http://schemas.microsoft.com/office/powerpoint/2010/main" val="1289645809"/>
      </p:ext>
    </p:extLst>
  </p:cSld>
  <p:clrMapOvr>
    <a:masterClrMapping/>
  </p:clrMapOvr>
  <p:transition>
    <p:sndAc>
      <p:stSnd>
        <p:snd r:embed="rId2" name="click.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84308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600" dirty="0">
                <a:latin typeface="Sakkal Majalla" panose="02000000000000000000" pitchFamily="2" charset="-78"/>
                <a:cs typeface="Sakkal Majalla" panose="02000000000000000000" pitchFamily="2" charset="-78"/>
              </a:rPr>
              <a:t>هدف التعلّم ب</a:t>
            </a:r>
            <a:br>
              <a:rPr lang="en-US" altLang="en-US" sz="2600" dirty="0">
                <a:latin typeface="Sakkal Majalla" panose="02000000000000000000" pitchFamily="2" charset="-78"/>
                <a:cs typeface="Sakkal Majalla" panose="02000000000000000000" pitchFamily="2" charset="-78"/>
              </a:rPr>
            </a:br>
            <a:br>
              <a:rPr lang="en-US" altLang="en-US" sz="2600" dirty="0">
                <a:latin typeface="Sakkal Majalla" panose="02000000000000000000" pitchFamily="2" charset="-78"/>
                <a:cs typeface="Sakkal Majalla" panose="02000000000000000000" pitchFamily="2" charset="-78"/>
              </a:rPr>
            </a:br>
            <a:endParaRPr lang="en-GB" altLang="en-US" sz="2600" dirty="0">
              <a:latin typeface="Sakkal Majalla" panose="02000000000000000000" pitchFamily="2" charset="-78"/>
              <a:cs typeface="Sakkal Majalla" panose="02000000000000000000" pitchFamily="2" charset="-78"/>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457200" y="2478576"/>
            <a:ext cx="7991475" cy="19008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Font typeface="Wingdings" panose="05000000000000000000" pitchFamily="2" charset="2"/>
              <a:buNone/>
            </a:pPr>
            <a:r>
              <a:rPr lang="ar" sz="3000" b="1" dirty="0">
                <a:latin typeface="Sakkal Majalla" panose="02000000000000000000" pitchFamily="2" charset="-78"/>
                <a:cs typeface="Sakkal Majalla" panose="02000000000000000000" pitchFamily="2" charset="-78"/>
              </a:rPr>
              <a:t>استكشاف كيفية تنظيم الأعمال</a:t>
            </a:r>
          </a:p>
          <a:p>
            <a:pPr indent="0" rtl="1">
              <a:buFont typeface="Wingdings" panose="05000000000000000000" pitchFamily="2" charset="2"/>
              <a:buNone/>
            </a:pPr>
            <a:r>
              <a:rPr lang="ar" sz="2600" b="1" dirty="0">
                <a:latin typeface="Sakkal Majalla" panose="02000000000000000000" pitchFamily="2" charset="-78"/>
                <a:cs typeface="Sakkal Majalla" panose="02000000000000000000" pitchFamily="2" charset="-78"/>
              </a:rPr>
              <a:t>ب1 </a:t>
            </a:r>
            <a:r>
              <a:rPr lang="ar" sz="2600" dirty="0">
                <a:latin typeface="Sakkal Majalla" panose="02000000000000000000" pitchFamily="2" charset="-78"/>
                <a:cs typeface="Sakkal Majalla" panose="02000000000000000000" pitchFamily="2" charset="-78"/>
              </a:rPr>
              <a:t>الهيكل والتنظيم</a:t>
            </a:r>
          </a:p>
          <a:p>
            <a:pPr indent="0" rtl="1">
              <a:buFont typeface="Wingdings" panose="05000000000000000000" pitchFamily="2" charset="2"/>
              <a:buNone/>
            </a:pPr>
            <a:r>
              <a:rPr lang="ar" sz="2600" b="1" dirty="0">
                <a:latin typeface="Sakkal Majalla" panose="02000000000000000000" pitchFamily="2" charset="-78"/>
                <a:cs typeface="Sakkal Majalla" panose="02000000000000000000" pitchFamily="2" charset="-78"/>
              </a:rPr>
              <a:t>ب2</a:t>
            </a:r>
            <a:r>
              <a:rPr lang="ar" sz="2600" dirty="0">
                <a:latin typeface="Sakkal Majalla" panose="02000000000000000000" pitchFamily="2" charset="-78"/>
                <a:cs typeface="Sakkal Majalla" panose="02000000000000000000" pitchFamily="2" charset="-78"/>
              </a:rPr>
              <a:t> الغايات والأهداف</a:t>
            </a: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3"/>
            <a:ext cx="7991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GB" altLang="en-US" sz="3600" b="1" dirty="0">
              <a:highlight>
                <a:srgbClr val="FFFF00"/>
              </a:highlight>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C38D6D76-2C32-A3AC-79D6-46768374BB8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588007661"/>
      </p:ext>
    </p:extLst>
  </p:cSld>
  <p:clrMapOvr>
    <a:masterClrMapping/>
  </p:clrMapOvr>
  <p:transition>
    <p:sndAc>
      <p:stSnd>
        <p:snd r:embed="rId3" name="click.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18864" y="1477008"/>
            <a:ext cx="8229600"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norm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spcAft>
                <a:spcPts val="600"/>
              </a:spcAft>
            </a:pPr>
            <a:r>
              <a:rPr lang="ar" sz="4000" b="1" dirty="0">
                <a:solidFill>
                  <a:schemeClr val="tx2"/>
                </a:solidFill>
                <a:latin typeface="Sakkal Majalla" panose="02000000000000000000" pitchFamily="2" charset="-78"/>
                <a:cs typeface="Sakkal Majalla" panose="02000000000000000000" pitchFamily="2" charset="-78"/>
              </a:rPr>
              <a:t>ب1 الهيكل والتنظيم</a:t>
            </a:r>
          </a:p>
          <a:p>
            <a:pPr algn="ctr" rtl="1">
              <a:spcAft>
                <a:spcPts val="600"/>
              </a:spcAft>
            </a:pPr>
            <a:endParaRPr lang="en-US" altLang="en-US" sz="4000" b="1" dirty="0">
              <a:solidFill>
                <a:schemeClr val="tx2"/>
              </a:solidFill>
              <a:latin typeface="Sakkal Majalla" panose="02000000000000000000" pitchFamily="2" charset="-78"/>
              <a:cs typeface="Sakkal Majalla" panose="02000000000000000000" pitchFamily="2" charset="-78"/>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1"/>
          </p:nvPr>
        </p:nvSpPr>
        <p:spPr bwMode="auto">
          <a:xfrm>
            <a:off x="4860032" y="2088755"/>
            <a:ext cx="3888432" cy="40241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normAutofit/>
          </a:bodyPr>
          <a:lstStyle/>
          <a:p>
            <a:pPr indent="0" rtl="1">
              <a:lnSpc>
                <a:spcPct val="90000"/>
              </a:lnSpc>
              <a:buNone/>
            </a:pPr>
            <a:endParaRPr lang="en-GB" altLang="en-US" sz="2000" dirty="0">
              <a:latin typeface="Sakkal Majalla" panose="02000000000000000000" pitchFamily="2" charset="-78"/>
              <a:cs typeface="Sakkal Majalla" panose="02000000000000000000" pitchFamily="2" charset="-78"/>
            </a:endParaRPr>
          </a:p>
          <a:p>
            <a:pPr indent="0" rtl="1">
              <a:lnSpc>
                <a:spcPct val="90000"/>
              </a:lnSpc>
              <a:buNone/>
            </a:pPr>
            <a:r>
              <a:rPr lang="ar" sz="2000" dirty="0">
                <a:latin typeface="Sakkal Majalla" panose="02000000000000000000" pitchFamily="2" charset="-78"/>
                <a:cs typeface="Sakkal Majalla" panose="02000000000000000000" pitchFamily="2" charset="-78"/>
              </a:rPr>
              <a:t>هل يمكنك رسم هيكل لكيفية تنظيم مدرسة/كلية</a:t>
            </a:r>
          </a:p>
          <a:p>
            <a:pPr indent="0" rtl="1">
              <a:lnSpc>
                <a:spcPct val="90000"/>
              </a:lnSpc>
              <a:buNone/>
            </a:pPr>
            <a:endParaRPr lang="en-GB" altLang="en-US" sz="1500" dirty="0">
              <a:latin typeface="Sakkal Majalla" panose="02000000000000000000" pitchFamily="2" charset="-78"/>
              <a:cs typeface="Sakkal Majalla" panose="02000000000000000000" pitchFamily="2" charset="-78"/>
            </a:endParaRPr>
          </a:p>
          <a:p>
            <a:pPr indent="0" rtl="1">
              <a:lnSpc>
                <a:spcPct val="90000"/>
              </a:lnSpc>
              <a:buNone/>
            </a:pPr>
            <a:r>
              <a:rPr lang="ar" sz="2000" dirty="0">
                <a:latin typeface="Sakkal Majalla" panose="02000000000000000000" pitchFamily="2" charset="-78"/>
                <a:cs typeface="Sakkal Majalla" panose="02000000000000000000" pitchFamily="2" charset="-78"/>
              </a:rPr>
              <a:t>قد ترغب في:</a:t>
            </a:r>
          </a:p>
          <a:p>
            <a:pPr marL="628650" indent="-285750" rtl="1">
              <a:lnSpc>
                <a:spcPct val="90000"/>
              </a:lnSpc>
            </a:pPr>
            <a:r>
              <a:rPr lang="ar" sz="2000" dirty="0">
                <a:latin typeface="Sakkal Majalla" panose="02000000000000000000" pitchFamily="2" charset="-78"/>
                <a:cs typeface="Sakkal Majalla" panose="02000000000000000000" pitchFamily="2" charset="-78"/>
              </a:rPr>
              <a:t>البدء بالمدير</a:t>
            </a:r>
          </a:p>
          <a:p>
            <a:pPr marL="628650" indent="-285750" rtl="1">
              <a:lnSpc>
                <a:spcPct val="90000"/>
              </a:lnSpc>
            </a:pPr>
            <a:r>
              <a:rPr lang="ar" sz="2000" dirty="0">
                <a:latin typeface="Sakkal Majalla" panose="02000000000000000000" pitchFamily="2" charset="-78"/>
                <a:cs typeface="Sakkal Majalla" panose="02000000000000000000" pitchFamily="2" charset="-78"/>
              </a:rPr>
              <a:t>التفكير في المعلمين المختلفين وتخصصاتهم</a:t>
            </a:r>
          </a:p>
          <a:p>
            <a:pPr marL="628650" indent="-285750" rtl="1">
              <a:lnSpc>
                <a:spcPct val="90000"/>
              </a:lnSpc>
            </a:pPr>
            <a:r>
              <a:rPr lang="ar" sz="2000" dirty="0">
                <a:latin typeface="Sakkal Majalla" panose="02000000000000000000" pitchFamily="2" charset="-78"/>
                <a:cs typeface="Sakkal Majalla" panose="02000000000000000000" pitchFamily="2" charset="-78"/>
              </a:rPr>
              <a:t>التفكير في الأدوار الأخرى المتاحة بخلاف المعلمين</a:t>
            </a:r>
          </a:p>
          <a:p>
            <a:pPr indent="0" rtl="1">
              <a:lnSpc>
                <a:spcPct val="90000"/>
              </a:lnSpc>
              <a:buNone/>
            </a:pPr>
            <a:endParaRPr lang="en-GB" altLang="en-US" sz="2000" dirty="0">
              <a:latin typeface="Sakkal Majalla" panose="02000000000000000000" pitchFamily="2" charset="-78"/>
              <a:cs typeface="Sakkal Majalla" panose="02000000000000000000" pitchFamily="2" charset="-78"/>
            </a:endParaRPr>
          </a:p>
          <a:p>
            <a:pPr indent="0" rtl="1">
              <a:lnSpc>
                <a:spcPct val="90000"/>
              </a:lnSpc>
              <a:buNone/>
            </a:pPr>
            <a:r>
              <a:rPr lang="ar" sz="2000" dirty="0">
                <a:latin typeface="Sakkal Majalla" panose="02000000000000000000" pitchFamily="2" charset="-78"/>
                <a:cs typeface="Sakkal Majalla" panose="02000000000000000000" pitchFamily="2" charset="-78"/>
              </a:rPr>
              <a:t>في رأيك، ما سبب تنظيم المدرسة/الكلية بهذه الطريقة؟ </a:t>
            </a:r>
          </a:p>
          <a:p>
            <a:pPr marL="685800" rtl="1">
              <a:lnSpc>
                <a:spcPct val="90000"/>
              </a:lnSpc>
            </a:pPr>
            <a:endParaRPr lang="en-GB" altLang="en-US" sz="2000" dirty="0">
              <a:latin typeface="Sakkal Majalla" panose="02000000000000000000" pitchFamily="2" charset="-78"/>
              <a:cs typeface="Sakkal Majalla" panose="02000000000000000000" pitchFamily="2" charset="-78"/>
            </a:endParaRPr>
          </a:p>
          <a:p>
            <a:pPr marL="685800" rtl="1">
              <a:lnSpc>
                <a:spcPct val="90000"/>
              </a:lnSpc>
            </a:pPr>
            <a:endParaRPr lang="en-GB" altLang="en-US" sz="2000" dirty="0">
              <a:latin typeface="Sakkal Majalla" panose="02000000000000000000" pitchFamily="2" charset="-78"/>
              <a:cs typeface="Sakkal Majalla" panose="02000000000000000000" pitchFamily="2" charset="-78"/>
            </a:endParaRPr>
          </a:p>
          <a:p>
            <a:pPr marL="685800" rtl="1">
              <a:lnSpc>
                <a:spcPct val="90000"/>
              </a:lnSpc>
            </a:pPr>
            <a:endParaRPr lang="en-GB" altLang="en-US" sz="2000" dirty="0">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D678D470-2F26-27BA-21B3-1EBACB000E13}"/>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4" name="Picture 3" descr="A blueprint of a house&#10;&#10;Description automatically generated">
            <a:extLst>
              <a:ext uri="{FF2B5EF4-FFF2-40B4-BE49-F238E27FC236}">
                <a16:creationId xmlns:a16="http://schemas.microsoft.com/office/drawing/2014/main" id="{394AE35C-44C6-0333-EB90-7460421454B6}"/>
              </a:ext>
            </a:extLst>
          </p:cNvPr>
          <p:cNvPicPr>
            <a:picLocks noChangeAspect="1"/>
          </p:cNvPicPr>
          <p:nvPr/>
        </p:nvPicPr>
        <p:blipFill>
          <a:blip r:embed="rId4"/>
          <a:stretch>
            <a:fillRect/>
          </a:stretch>
        </p:blipFill>
        <p:spPr>
          <a:xfrm>
            <a:off x="776140" y="3041920"/>
            <a:ext cx="3762076" cy="2117769"/>
          </a:xfrm>
          <a:prstGeom prst="rect">
            <a:avLst/>
          </a:prstGeom>
        </p:spPr>
      </p:pic>
    </p:spTree>
    <p:extLst>
      <p:ext uri="{BB962C8B-B14F-4D97-AF65-F5344CB8AC3E}">
        <p14:creationId xmlns:p14="http://schemas.microsoft.com/office/powerpoint/2010/main" val="3462409751"/>
      </p:ext>
    </p:extLst>
  </p:cSld>
  <p:clrMapOvr>
    <a:masterClrMapping/>
  </p:clrMapOvr>
  <p:transition>
    <p:sndAc>
      <p:stSnd>
        <p:snd r:embed="rId3" name="click.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FB4A-826A-15AA-4168-268518A39EF3}"/>
              </a:ext>
            </a:extLst>
          </p:cNvPr>
          <p:cNvSpPr>
            <a:spLocks noGrp="1"/>
          </p:cNvSpPr>
          <p:nvPr>
            <p:ph type="title"/>
          </p:nvPr>
        </p:nvSpPr>
        <p:spPr>
          <a:xfrm>
            <a:off x="5678486" y="1484784"/>
            <a:ext cx="3008313" cy="648072"/>
          </a:xfrm>
        </p:spPr>
        <p:txBody>
          <a:bodyPr wrap="square" rtlCol="1" anchor="b">
            <a:normAutofit/>
          </a:bodyPr>
          <a:lstStyle/>
          <a:p>
            <a:pPr rtl="1"/>
            <a:r>
              <a:rPr lang="ar" sz="3000" dirty="0">
                <a:latin typeface="Sakkal Majalla" panose="02000000000000000000" pitchFamily="2" charset="-78"/>
                <a:cs typeface="Sakkal Majalla" panose="02000000000000000000" pitchFamily="2" charset="-78"/>
              </a:rPr>
              <a:t>الهياكل التنظيمية</a:t>
            </a:r>
          </a:p>
        </p:txBody>
      </p:sp>
      <p:sp>
        <p:nvSpPr>
          <p:cNvPr id="3" name="Content Placeholder 2">
            <a:extLst>
              <a:ext uri="{FF2B5EF4-FFF2-40B4-BE49-F238E27FC236}">
                <a16:creationId xmlns:a16="http://schemas.microsoft.com/office/drawing/2014/main" id="{AEB5460B-A55F-4A08-21D8-25F4630A1717}"/>
              </a:ext>
            </a:extLst>
          </p:cNvPr>
          <p:cNvSpPr>
            <a:spLocks noGrp="1"/>
          </p:cNvSpPr>
          <p:nvPr>
            <p:ph idx="1"/>
          </p:nvPr>
        </p:nvSpPr>
        <p:spPr>
          <a:xfrm>
            <a:off x="425972" y="1661174"/>
            <a:ext cx="5111751" cy="4785395"/>
          </a:xfrm>
        </p:spPr>
        <p:txBody>
          <a:bodyPr wrap="square" rtlCol="1" anchor="t">
            <a:normAutofit/>
          </a:bodyPr>
          <a:lstStyle/>
          <a:p>
            <a:pPr rtl="1">
              <a:lnSpc>
                <a:spcPct val="90000"/>
              </a:lnSpc>
            </a:pPr>
            <a:r>
              <a:rPr lang="ar" sz="1900" dirty="0">
                <a:latin typeface="Sakkal Majalla" panose="02000000000000000000" pitchFamily="2" charset="-78"/>
                <a:cs typeface="Sakkal Majalla" panose="02000000000000000000" pitchFamily="2" charset="-78"/>
              </a:rPr>
              <a:t>الهيكل التنظيمي هو الطريقة التي ينظم بها العمل موظفيه. هناك أربعة أنواع رئيسية من الهيكل التنظيمي:</a:t>
            </a:r>
          </a:p>
          <a:p>
            <a:pPr rtl="1">
              <a:lnSpc>
                <a:spcPct val="90000"/>
              </a:lnSpc>
            </a:pPr>
            <a:r>
              <a:rPr lang="ar" sz="1900" b="1" dirty="0">
                <a:latin typeface="Sakkal Majalla" panose="02000000000000000000" pitchFamily="2" charset="-78"/>
                <a:cs typeface="Sakkal Majalla" panose="02000000000000000000" pitchFamily="2" charset="-78"/>
              </a:rPr>
              <a:t>الهرمي: </a:t>
            </a:r>
            <a:r>
              <a:rPr lang="ar" sz="1900" dirty="0">
                <a:latin typeface="Sakkal Majalla" panose="02000000000000000000" pitchFamily="2" charset="-78"/>
                <a:cs typeface="Sakkal Majalla" panose="02000000000000000000" pitchFamily="2" charset="-78"/>
              </a:rPr>
              <a:t>يحتوي على طبقات من الإدارة وسلسلة طويلة من القيادة. يحظى المديرون بنطاق محدود من السيطرة وإدارة عدد قليل من الأشخاص الذين تحتهم في الهيكل. </a:t>
            </a:r>
          </a:p>
          <a:p>
            <a:pPr rtl="1">
              <a:lnSpc>
                <a:spcPct val="90000"/>
              </a:lnSpc>
            </a:pPr>
            <a:r>
              <a:rPr lang="ar" sz="1900" b="1" dirty="0">
                <a:latin typeface="Sakkal Majalla" panose="02000000000000000000" pitchFamily="2" charset="-78"/>
                <a:cs typeface="Sakkal Majalla" panose="02000000000000000000" pitchFamily="2" charset="-78"/>
              </a:rPr>
              <a:t>المسطح: </a:t>
            </a:r>
            <a:r>
              <a:rPr lang="ar" sz="1900" dirty="0">
                <a:latin typeface="Sakkal Majalla" panose="02000000000000000000" pitchFamily="2" charset="-78"/>
                <a:cs typeface="Sakkal Majalla" panose="02000000000000000000" pitchFamily="2" charset="-78"/>
              </a:rPr>
              <a:t>يحتوي على طبقات قليلة من الإدارة. يحظى المديرون بنطاق واسع من السيطرة، مع إدارة عدد أكبر من الأشخاص وسلسلة قيادة قصيرة. </a:t>
            </a:r>
          </a:p>
          <a:p>
            <a:pPr rtl="1">
              <a:lnSpc>
                <a:spcPct val="90000"/>
              </a:lnSpc>
            </a:pPr>
            <a:r>
              <a:rPr lang="ar" sz="1900" b="1" dirty="0">
                <a:latin typeface="Sakkal Majalla" panose="02000000000000000000" pitchFamily="2" charset="-78"/>
                <a:cs typeface="Sakkal Majalla" panose="02000000000000000000" pitchFamily="2" charset="-78"/>
              </a:rPr>
              <a:t>المصفوفي: </a:t>
            </a:r>
            <a:r>
              <a:rPr lang="ar" sz="1900" dirty="0">
                <a:latin typeface="Sakkal Majalla" panose="02000000000000000000" pitchFamily="2" charset="-78"/>
                <a:cs typeface="Sakkal Majalla" panose="02000000000000000000" pitchFamily="2" charset="-78"/>
              </a:rPr>
              <a:t>تشكيل</a:t>
            </a:r>
            <a:r>
              <a:rPr lang="en" sz="1900" b="1" dirty="0">
                <a:latin typeface="Sakkal Majalla" panose="02000000000000000000" pitchFamily="2" charset="-78"/>
                <a:cs typeface="Sakkal Majalla" panose="02000000000000000000" pitchFamily="2" charset="-78"/>
              </a:rPr>
              <a:t> </a:t>
            </a:r>
            <a:r>
              <a:rPr lang="en" sz="1900" dirty="0">
                <a:latin typeface="Sakkal Majalla" panose="02000000000000000000" pitchFamily="2" charset="-78"/>
                <a:cs typeface="Sakkal Majalla" panose="02000000000000000000" pitchFamily="2" charset="-78"/>
              </a:rPr>
              <a:t>فرق متعددة الوظائف لإدارة مشروع، وغالبًا ما يكون لأعضائه تخصصات مختلفة.</a:t>
            </a:r>
            <a:r>
              <a:rPr lang="en" sz="1900" b="1" dirty="0">
                <a:latin typeface="Sakkal Majalla" panose="02000000000000000000" pitchFamily="2" charset="-78"/>
                <a:cs typeface="Sakkal Majalla" panose="02000000000000000000" pitchFamily="2" charset="-78"/>
              </a:rPr>
              <a:t> </a:t>
            </a:r>
            <a:r>
              <a:rPr lang="en" sz="1900" dirty="0">
                <a:latin typeface="Sakkal Majalla" panose="02000000000000000000" pitchFamily="2" charset="-78"/>
                <a:cs typeface="Sakkal Majalla" panose="02000000000000000000" pitchFamily="2" charset="-78"/>
              </a:rPr>
              <a:t> ويم حل الفريق عند الانتهاء من المشروع.</a:t>
            </a:r>
          </a:p>
          <a:p>
            <a:pPr rtl="1">
              <a:lnSpc>
                <a:spcPct val="90000"/>
              </a:lnSpc>
            </a:pPr>
            <a:r>
              <a:rPr lang="ar" sz="1900" b="1" dirty="0">
                <a:latin typeface="Sakkal Majalla" panose="02000000000000000000" pitchFamily="2" charset="-78"/>
                <a:cs typeface="Sakkal Majalla" panose="02000000000000000000" pitchFamily="2" charset="-78"/>
              </a:rPr>
              <a:t>الهولاقراطي</a:t>
            </a:r>
            <a:r>
              <a:rPr lang="ar" sz="1900" dirty="0">
                <a:latin typeface="Sakkal Majalla" panose="02000000000000000000" pitchFamily="2" charset="-78"/>
                <a:cs typeface="Sakkal Majalla" panose="02000000000000000000" pitchFamily="2" charset="-78"/>
              </a:rPr>
              <a:t> عندما تنقسم الأعمال إلى فرق مستقلة أصغر. وغالبًا ما تعمل الفرق بشكل منفصل كأعمال صغيرة.</a:t>
            </a:r>
          </a:p>
        </p:txBody>
      </p:sp>
      <p:sp>
        <p:nvSpPr>
          <p:cNvPr id="4" name="Footer Placeholder 2">
            <a:extLst>
              <a:ext uri="{FF2B5EF4-FFF2-40B4-BE49-F238E27FC236}">
                <a16:creationId xmlns:a16="http://schemas.microsoft.com/office/drawing/2014/main" id="{FF15730F-9553-F29D-A3C8-2A9AC870507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5" name="Picture 4" descr="A person drawing a diagram on a glass board&#10;&#10;Description automatically generated">
            <a:extLst>
              <a:ext uri="{FF2B5EF4-FFF2-40B4-BE49-F238E27FC236}">
                <a16:creationId xmlns:a16="http://schemas.microsoft.com/office/drawing/2014/main" id="{5A798FDC-A27A-DFEC-1F7A-FE980F36DFBD}"/>
              </a:ext>
            </a:extLst>
          </p:cNvPr>
          <p:cNvPicPr>
            <a:picLocks noChangeAspect="1"/>
          </p:cNvPicPr>
          <p:nvPr/>
        </p:nvPicPr>
        <p:blipFill>
          <a:blip r:embed="rId3"/>
          <a:stretch>
            <a:fillRect/>
          </a:stretch>
        </p:blipFill>
        <p:spPr>
          <a:xfrm>
            <a:off x="5893713" y="3201483"/>
            <a:ext cx="2638727" cy="1745030"/>
          </a:xfrm>
          <a:prstGeom prst="rect">
            <a:avLst/>
          </a:prstGeom>
        </p:spPr>
      </p:pic>
    </p:spTree>
    <p:extLst>
      <p:ext uri="{BB962C8B-B14F-4D97-AF65-F5344CB8AC3E}">
        <p14:creationId xmlns:p14="http://schemas.microsoft.com/office/powerpoint/2010/main" val="187987209"/>
      </p:ext>
    </p:extLst>
  </p:cSld>
  <p:clrMapOvr>
    <a:masterClrMapping/>
  </p:clrMapOvr>
  <p:transition>
    <p:sndAc>
      <p:stSnd>
        <p:snd r:embed="rId2" name="click.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FFC02F2-9213-2D67-6A8F-DB42986270D3}"/>
              </a:ext>
            </a:extLst>
          </p:cNvPr>
          <p:cNvSpPr txBox="1"/>
          <p:nvPr/>
        </p:nvSpPr>
        <p:spPr>
          <a:xfrm>
            <a:off x="73402" y="1321975"/>
            <a:ext cx="8620388" cy="1015663"/>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rtl="1"/>
            <a:r>
              <a:rPr lang="ar" sz="3000" b="1" dirty="0">
                <a:latin typeface="Sakkal Majalla" panose="02000000000000000000" pitchFamily="2" charset="-78"/>
                <a:cs typeface="Sakkal Majalla" panose="02000000000000000000" pitchFamily="2" charset="-78"/>
              </a:rPr>
              <a:t>الهياكل التنظيمية</a:t>
            </a:r>
          </a:p>
          <a:p>
            <a:pPr rtl="1"/>
            <a:r>
              <a:rPr lang="ar" sz="3000" dirty="0">
                <a:latin typeface="Sakkal Majalla" panose="02000000000000000000" pitchFamily="2" charset="-78"/>
                <a:cs typeface="Sakkal Majalla" panose="02000000000000000000" pitchFamily="2" charset="-78"/>
              </a:rPr>
              <a:t>صِل الصورة بنوع الهيكل التنظيمي: الهرمي ، المصفوفي، المسطح</a:t>
            </a:r>
          </a:p>
        </p:txBody>
      </p:sp>
      <p:sp>
        <p:nvSpPr>
          <p:cNvPr id="14" name="TextBox 13">
            <a:extLst>
              <a:ext uri="{FF2B5EF4-FFF2-40B4-BE49-F238E27FC236}">
                <a16:creationId xmlns:a16="http://schemas.microsoft.com/office/drawing/2014/main" id="{A2CF38A1-4617-1572-2DD8-4631BD64A4C3}"/>
              </a:ext>
            </a:extLst>
          </p:cNvPr>
          <p:cNvSpPr txBox="1"/>
          <p:nvPr/>
        </p:nvSpPr>
        <p:spPr>
          <a:xfrm>
            <a:off x="1691680" y="5604660"/>
            <a:ext cx="6987228" cy="43088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rtl="1"/>
            <a:r>
              <a:rPr lang="ar" sz="2200" dirty="0">
                <a:latin typeface="Sakkal Majalla" panose="02000000000000000000" pitchFamily="2" charset="-78"/>
                <a:cs typeface="Sakkal Majalla" panose="02000000000000000000" pitchFamily="2" charset="-78"/>
              </a:rPr>
              <a:t>هل يمكنك رسم مثال على الهيكل التنظيمي الهولاقراطي؟</a:t>
            </a:r>
            <a:endParaRPr lang="en-US" sz="2200" dirty="0">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8D465C58-6AEF-72CC-6416-DD01E0F7185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3" name="Picture 2" descr="A diagram of a company&amp;#39;s organization chart&#10;&#10;Description automatically generated">
            <a:extLst>
              <a:ext uri="{FF2B5EF4-FFF2-40B4-BE49-F238E27FC236}">
                <a16:creationId xmlns:a16="http://schemas.microsoft.com/office/drawing/2014/main" id="{97124D9F-EC06-61C4-1C75-E434D697785D}"/>
              </a:ext>
            </a:extLst>
          </p:cNvPr>
          <p:cNvPicPr>
            <a:picLocks noChangeAspect="1"/>
          </p:cNvPicPr>
          <p:nvPr/>
        </p:nvPicPr>
        <p:blipFill>
          <a:blip r:embed="rId4"/>
          <a:stretch>
            <a:fillRect/>
          </a:stretch>
        </p:blipFill>
        <p:spPr>
          <a:xfrm>
            <a:off x="6156176" y="3144262"/>
            <a:ext cx="2452471" cy="1796906"/>
          </a:xfrm>
          <a:prstGeom prst="rect">
            <a:avLst/>
          </a:prstGeom>
        </p:spPr>
      </p:pic>
      <p:pic>
        <p:nvPicPr>
          <p:cNvPr id="4" name="Picture 3" descr="A diagram of people connected to each other&#10;&#10;Description automatically generated">
            <a:extLst>
              <a:ext uri="{FF2B5EF4-FFF2-40B4-BE49-F238E27FC236}">
                <a16:creationId xmlns:a16="http://schemas.microsoft.com/office/drawing/2014/main" id="{4172D0BE-0902-6875-7953-E66E094D65AC}"/>
              </a:ext>
            </a:extLst>
          </p:cNvPr>
          <p:cNvPicPr>
            <a:picLocks noChangeAspect="1"/>
          </p:cNvPicPr>
          <p:nvPr/>
        </p:nvPicPr>
        <p:blipFill>
          <a:blip r:embed="rId5"/>
          <a:stretch>
            <a:fillRect/>
          </a:stretch>
        </p:blipFill>
        <p:spPr>
          <a:xfrm>
            <a:off x="3497633" y="3097791"/>
            <a:ext cx="2148734" cy="1798864"/>
          </a:xfrm>
          <a:prstGeom prst="rect">
            <a:avLst/>
          </a:prstGeom>
        </p:spPr>
      </p:pic>
      <p:pic>
        <p:nvPicPr>
          <p:cNvPr id="5" name="Picture 4" descr="A hand drawing a network&#10;&#10;Description automatically generated">
            <a:extLst>
              <a:ext uri="{FF2B5EF4-FFF2-40B4-BE49-F238E27FC236}">
                <a16:creationId xmlns:a16="http://schemas.microsoft.com/office/drawing/2014/main" id="{7FBECA0E-A123-3C18-585C-121F1A22DFF8}"/>
              </a:ext>
            </a:extLst>
          </p:cNvPr>
          <p:cNvPicPr>
            <a:picLocks noChangeAspect="1"/>
          </p:cNvPicPr>
          <p:nvPr/>
        </p:nvPicPr>
        <p:blipFill>
          <a:blip r:embed="rId6"/>
          <a:stretch>
            <a:fillRect/>
          </a:stretch>
        </p:blipFill>
        <p:spPr>
          <a:xfrm>
            <a:off x="434924" y="3212976"/>
            <a:ext cx="2552900" cy="1776794"/>
          </a:xfrm>
          <a:prstGeom prst="rect">
            <a:avLst/>
          </a:prstGeom>
        </p:spPr>
      </p:pic>
    </p:spTree>
    <p:extLst>
      <p:ext uri="{BB962C8B-B14F-4D97-AF65-F5344CB8AC3E}">
        <p14:creationId xmlns:p14="http://schemas.microsoft.com/office/powerpoint/2010/main" val="3276147214"/>
      </p:ext>
    </p:extLst>
  </p:cSld>
  <p:clrMapOvr>
    <a:masterClrMapping/>
  </p:clrMapOvr>
  <p:transition>
    <p:sndAc>
      <p:stSnd>
        <p:snd r:embed="rId3" name="click.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C572A9-E1C8-1518-ABCA-077FF568C4FA}"/>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lnSpc>
                <a:spcPct val="90000"/>
              </a:lnSpc>
            </a:pPr>
            <a:r>
              <a:rPr lang="ar" sz="3900" b="1" dirty="0">
                <a:latin typeface="Sakkal Majalla" panose="02000000000000000000" pitchFamily="2" charset="-78"/>
                <a:cs typeface="Sakkal Majalla" panose="02000000000000000000" pitchFamily="2" charset="-78"/>
              </a:rPr>
              <a:t>نشاط الهياكل التنظيمية</a:t>
            </a:r>
          </a:p>
        </p:txBody>
      </p:sp>
      <p:sp>
        <p:nvSpPr>
          <p:cNvPr id="3" name="Content Placeholder 2">
            <a:extLst>
              <a:ext uri="{FF2B5EF4-FFF2-40B4-BE49-F238E27FC236}">
                <a16:creationId xmlns:a16="http://schemas.microsoft.com/office/drawing/2014/main" id="{E74A66B8-9676-AE1F-DEA4-26691A130ADF}"/>
              </a:ext>
            </a:extLst>
          </p:cNvPr>
          <p:cNvSpPr>
            <a:spLocks noGrp="1"/>
          </p:cNvSpPr>
          <p:nvPr>
            <p:ph sz="half" idx="1"/>
          </p:nvPr>
        </p:nvSpPr>
        <p:spPr>
          <a:xfrm>
            <a:off x="4860031" y="2196001"/>
            <a:ext cx="3815654" cy="4024100"/>
          </a:xfrm>
        </p:spPr>
        <p:txBody>
          <a:bodyPr vert="horz" wrap="square" lIns="91440" tIns="45720" rIns="91440" bIns="45720" numCol="1" rtlCol="1" anchor="t" anchorCtr="0" compatLnSpc="1">
            <a:prstTxWarp prst="textNoShape">
              <a:avLst/>
            </a:prstTxWarp>
            <a:normAutofit/>
          </a:bodyPr>
          <a:lstStyle/>
          <a:p>
            <a:pPr marL="0" indent="0" rtl="1">
              <a:lnSpc>
                <a:spcPct val="90000"/>
              </a:lnSpc>
              <a:buNone/>
            </a:pPr>
            <a:r>
              <a:rPr lang="ar" sz="1700" dirty="0">
                <a:latin typeface="Sakkal Majalla" panose="02000000000000000000" pitchFamily="2" charset="-78"/>
                <a:cs typeface="Sakkal Majalla" panose="02000000000000000000" pitchFamily="2" charset="-78"/>
              </a:rPr>
              <a:t>أقرأ العبارات التالية، وحدد نوع الهيكل التنظيمي للأعمال:</a:t>
            </a:r>
          </a:p>
          <a:p>
            <a:pPr rtl="1">
              <a:lnSpc>
                <a:spcPct val="90000"/>
              </a:lnSpc>
            </a:pPr>
            <a:r>
              <a:rPr lang="ar" sz="1700" dirty="0">
                <a:latin typeface="Sakkal Majalla" panose="02000000000000000000" pitchFamily="2" charset="-78"/>
                <a:cs typeface="Sakkal Majalla" panose="02000000000000000000" pitchFamily="2" charset="-78"/>
              </a:rPr>
              <a:t>جمعية خيرية لديها مدير لجمع التبرعات، ومدير تسويق، ومدير مبيعات، ومدير اتصالات.</a:t>
            </a:r>
          </a:p>
          <a:p>
            <a:pPr rtl="1">
              <a:lnSpc>
                <a:spcPct val="90000"/>
              </a:lnSpc>
            </a:pPr>
            <a:r>
              <a:rPr lang="ar" sz="1700" dirty="0">
                <a:latin typeface="Sakkal Majalla" panose="02000000000000000000" pitchFamily="2" charset="-78"/>
                <a:cs typeface="Sakkal Majalla" panose="02000000000000000000" pitchFamily="2" charset="-78"/>
              </a:rPr>
              <a:t>تمنح شركة تكنولوجيا معلومات صغيرة صلاحية متساوية لموظفيها الخمسة الذين يعملون جميعًا من المنزل.</a:t>
            </a:r>
          </a:p>
          <a:p>
            <a:pPr rtl="1">
              <a:lnSpc>
                <a:spcPct val="90000"/>
              </a:lnSpc>
            </a:pPr>
            <a:r>
              <a:rPr lang="ar" sz="1700" dirty="0">
                <a:latin typeface="Sakkal Majalla" panose="02000000000000000000" pitchFamily="2" charset="-78"/>
                <a:cs typeface="Sakkal Majalla" panose="02000000000000000000" pitchFamily="2" charset="-78"/>
              </a:rPr>
              <a:t>شركة محاسبة كبيرة لديها رئيس تنفيذي، وهناك تسلسل قيادة من أعضاء مجلس إدارة ومديرين وموظفين.</a:t>
            </a:r>
          </a:p>
          <a:p>
            <a:pPr rtl="1">
              <a:lnSpc>
                <a:spcPct val="90000"/>
              </a:lnSpc>
            </a:pPr>
            <a:r>
              <a:rPr lang="ar" sz="1700" dirty="0">
                <a:latin typeface="Sakkal Majalla" panose="02000000000000000000" pitchFamily="2" charset="-78"/>
                <a:cs typeface="Sakkal Majalla" panose="02000000000000000000" pitchFamily="2" charset="-78"/>
              </a:rPr>
              <a:t>شركة بناء المنازل الكبيرة لديها العديد من المشاريع في ذات الوقت. غالباً ما ينتقل البناة من وظيفة إلى أخرى.</a:t>
            </a:r>
          </a:p>
        </p:txBody>
      </p:sp>
      <p:sp>
        <p:nvSpPr>
          <p:cNvPr id="2" name="TextBox 1">
            <a:extLst>
              <a:ext uri="{FF2B5EF4-FFF2-40B4-BE49-F238E27FC236}">
                <a16:creationId xmlns:a16="http://schemas.microsoft.com/office/drawing/2014/main" id="{EEB79F00-9FDB-AF4B-6AE6-B0D90B93190E}"/>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عدد قليل من الأعمال المختلفة وهياكلها</a:t>
            </a:r>
          </a:p>
        </p:txBody>
      </p:sp>
      <p:sp>
        <p:nvSpPr>
          <p:cNvPr id="4" name="Footer Placeholder 2">
            <a:extLst>
              <a:ext uri="{FF2B5EF4-FFF2-40B4-BE49-F238E27FC236}">
                <a16:creationId xmlns:a16="http://schemas.microsoft.com/office/drawing/2014/main" id="{9CB82414-CE45-19F8-7B88-7124ECECB423}"/>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2463423138"/>
      </p:ext>
    </p:extLst>
  </p:cSld>
  <p:clrMapOvr>
    <a:masterClrMapping/>
  </p:clrMapOvr>
  <p:transition>
    <p:sndAc>
      <p:stSnd>
        <p:snd r:embed="rId3" name="click.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BD70-8015-B75F-5C49-67B2FCC99D52}"/>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المجالات الوظيفية/التشغيلية</a:t>
            </a:r>
          </a:p>
        </p:txBody>
      </p:sp>
      <p:sp>
        <p:nvSpPr>
          <p:cNvPr id="3" name="Content Placeholder 2">
            <a:extLst>
              <a:ext uri="{FF2B5EF4-FFF2-40B4-BE49-F238E27FC236}">
                <a16:creationId xmlns:a16="http://schemas.microsoft.com/office/drawing/2014/main" id="{919DB871-65B8-1781-856C-70203A92770C}"/>
              </a:ext>
            </a:extLst>
          </p:cNvPr>
          <p:cNvSpPr>
            <a:spLocks noGrp="1"/>
          </p:cNvSpPr>
          <p:nvPr>
            <p:ph sz="half" idx="1"/>
          </p:nvPr>
        </p:nvSpPr>
        <p:spPr>
          <a:xfrm>
            <a:off x="4572000" y="2196000"/>
            <a:ext cx="4103686" cy="4113319"/>
          </a:xfrm>
        </p:spPr>
        <p:txBody>
          <a:bodyPr wrap="square" rtlCol="1" anchor="t">
            <a:normAutofit/>
          </a:bodyPr>
          <a:lstStyle/>
          <a:p>
            <a:pPr marL="0" indent="0" rtl="1">
              <a:lnSpc>
                <a:spcPct val="90000"/>
              </a:lnSpc>
              <a:buNone/>
            </a:pPr>
            <a:r>
              <a:rPr lang="ar" sz="1800" dirty="0">
                <a:latin typeface="Sakkal Majalla" panose="02000000000000000000" pitchFamily="2" charset="-78"/>
                <a:cs typeface="Sakkal Majalla" panose="02000000000000000000" pitchFamily="2" charset="-78"/>
              </a:rPr>
              <a:t>غالبًا ما تقسم الأعمال عملها إلى أقسام أو مجالات وظيفية مختلفة. ولكل منها مهام محددة خاصة بها لإنجازها:</a:t>
            </a:r>
          </a:p>
          <a:p>
            <a:pPr rtl="1">
              <a:lnSpc>
                <a:spcPct val="90000"/>
              </a:lnSpc>
            </a:pPr>
            <a:r>
              <a:rPr lang="ar" sz="1800" b="1" dirty="0">
                <a:latin typeface="Sakkal Majalla" panose="02000000000000000000" pitchFamily="2" charset="-78"/>
                <a:cs typeface="Sakkal Majalla" panose="02000000000000000000" pitchFamily="2" charset="-78"/>
              </a:rPr>
              <a:t>الموارد البشرية:</a:t>
            </a:r>
            <a:r>
              <a:rPr lang="ar" sz="1800" dirty="0">
                <a:latin typeface="Sakkal Majalla" panose="02000000000000000000" pitchFamily="2" charset="-78"/>
                <a:cs typeface="Sakkal Majalla" panose="02000000000000000000" pitchFamily="2" charset="-78"/>
              </a:rPr>
              <a:t> إدارة الأشخاص الذين يعملون في الأعمال بما في ذلك التوظيف والاختيار والتدريب والعلاقات الصناعية والصحة والسلامة</a:t>
            </a:r>
          </a:p>
          <a:p>
            <a:pPr rtl="1">
              <a:lnSpc>
                <a:spcPct val="90000"/>
              </a:lnSpc>
            </a:pPr>
            <a:r>
              <a:rPr lang="ar" sz="1800" b="1" dirty="0">
                <a:latin typeface="Sakkal Majalla" panose="02000000000000000000" pitchFamily="2" charset="-78"/>
                <a:cs typeface="Sakkal Majalla" panose="02000000000000000000" pitchFamily="2" charset="-78"/>
              </a:rPr>
              <a:t>البحث والتطوير: </a:t>
            </a:r>
            <a:r>
              <a:rPr lang="ar" sz="1800" dirty="0">
                <a:latin typeface="Sakkal Majalla" panose="02000000000000000000" pitchFamily="2" charset="-78"/>
                <a:cs typeface="Sakkal Majalla" panose="02000000000000000000" pitchFamily="2" charset="-78"/>
              </a:rPr>
              <a:t>مسؤول عن ابتكار وتقديم منتجات وخدمات جديدة أو محسنة</a:t>
            </a:r>
          </a:p>
          <a:p>
            <a:pPr rtl="1">
              <a:lnSpc>
                <a:spcPct val="90000"/>
              </a:lnSpc>
            </a:pPr>
            <a:r>
              <a:rPr lang="ar" sz="1800" b="1" dirty="0">
                <a:latin typeface="Sakkal Majalla" panose="02000000000000000000" pitchFamily="2" charset="-78"/>
                <a:cs typeface="Sakkal Majalla" panose="02000000000000000000" pitchFamily="2" charset="-78"/>
              </a:rPr>
              <a:t>التسويق:</a:t>
            </a:r>
            <a:r>
              <a:rPr lang="ar" sz="1800" dirty="0">
                <a:latin typeface="Sakkal Majalla" panose="02000000000000000000" pitchFamily="2" charset="-78"/>
                <a:cs typeface="Sakkal Majalla" panose="02000000000000000000" pitchFamily="2" charset="-78"/>
              </a:rPr>
              <a:t> اكتشاف رغبات العملاء واحتياجاتهم، وترويج المنتجات لهم، أي أبحاث السوق والترويج من خلال التسعير الصحيح والتعبئة والتغليف الجذاب</a:t>
            </a:r>
          </a:p>
          <a:p>
            <a:pPr rtl="1">
              <a:lnSpc>
                <a:spcPct val="90000"/>
              </a:lnSpc>
            </a:pPr>
            <a:r>
              <a:rPr lang="ar" sz="1800" b="1" dirty="0">
                <a:latin typeface="Sakkal Majalla" panose="02000000000000000000" pitchFamily="2" charset="-78"/>
                <a:cs typeface="Sakkal Majalla" panose="02000000000000000000" pitchFamily="2" charset="-78"/>
              </a:rPr>
              <a:t>المبيعات</a:t>
            </a:r>
            <a:r>
              <a:rPr lang="ar" sz="1800" dirty="0">
                <a:latin typeface="Sakkal Majalla" panose="02000000000000000000" pitchFamily="2" charset="-78"/>
                <a:cs typeface="Sakkal Majalla" panose="02000000000000000000" pitchFamily="2" charset="-78"/>
              </a:rPr>
              <a:t>: مسؤول مع قسم التسويق عن زيادة مبيعات المنتج</a:t>
            </a:r>
          </a:p>
        </p:txBody>
      </p:sp>
      <p:sp>
        <p:nvSpPr>
          <p:cNvPr id="4" name="Footer Placeholder 2">
            <a:extLst>
              <a:ext uri="{FF2B5EF4-FFF2-40B4-BE49-F238E27FC236}">
                <a16:creationId xmlns:a16="http://schemas.microsoft.com/office/drawing/2014/main" id="{79D005A7-864D-A46E-14D0-F705D934124A}"/>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5" name="Picture 4" descr="A person sitting at a desk with two computer screens&#10;&#10;Description automatically generated">
            <a:extLst>
              <a:ext uri="{FF2B5EF4-FFF2-40B4-BE49-F238E27FC236}">
                <a16:creationId xmlns:a16="http://schemas.microsoft.com/office/drawing/2014/main" id="{B97F5D9C-CAB5-FDC3-3405-5D3139FCDF6D}"/>
              </a:ext>
            </a:extLst>
          </p:cNvPr>
          <p:cNvPicPr>
            <a:picLocks noChangeAspect="1"/>
          </p:cNvPicPr>
          <p:nvPr/>
        </p:nvPicPr>
        <p:blipFill>
          <a:blip r:embed="rId3"/>
          <a:stretch>
            <a:fillRect/>
          </a:stretch>
        </p:blipFill>
        <p:spPr>
          <a:xfrm>
            <a:off x="1354861" y="2169170"/>
            <a:ext cx="2672277" cy="1760798"/>
          </a:xfrm>
          <a:prstGeom prst="rect">
            <a:avLst/>
          </a:prstGeom>
        </p:spPr>
      </p:pic>
      <p:pic>
        <p:nvPicPr>
          <p:cNvPr id="7" name="Picture 6" descr="A person standing in front of a white board&#10;&#10;Description automatically generated">
            <a:extLst>
              <a:ext uri="{FF2B5EF4-FFF2-40B4-BE49-F238E27FC236}">
                <a16:creationId xmlns:a16="http://schemas.microsoft.com/office/drawing/2014/main" id="{F25F8B0B-D895-D722-7B47-DBEF8467AE6F}"/>
              </a:ext>
            </a:extLst>
          </p:cNvPr>
          <p:cNvPicPr>
            <a:picLocks noChangeAspect="1"/>
          </p:cNvPicPr>
          <p:nvPr/>
        </p:nvPicPr>
        <p:blipFill>
          <a:blip r:embed="rId4"/>
          <a:stretch>
            <a:fillRect/>
          </a:stretch>
        </p:blipFill>
        <p:spPr>
          <a:xfrm>
            <a:off x="1354861" y="4365104"/>
            <a:ext cx="2672277" cy="1783350"/>
          </a:xfrm>
          <a:prstGeom prst="rect">
            <a:avLst/>
          </a:prstGeom>
        </p:spPr>
      </p:pic>
    </p:spTree>
    <p:extLst>
      <p:ext uri="{BB962C8B-B14F-4D97-AF65-F5344CB8AC3E}">
        <p14:creationId xmlns:p14="http://schemas.microsoft.com/office/powerpoint/2010/main" val="332660576"/>
      </p:ext>
    </p:extLst>
  </p:cSld>
  <p:clrMapOvr>
    <a:masterClrMapping/>
  </p:clrMapOvr>
  <p:transition>
    <p:sndAc>
      <p:stSnd>
        <p:snd r:embed="rId2" name="click.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6025B-F790-540B-8398-11DE2C4E9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6D786-E889-A660-7CDE-0932DE577F19}"/>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المجالات الوظيفية/التشغيلية</a:t>
            </a:r>
          </a:p>
        </p:txBody>
      </p:sp>
      <p:sp>
        <p:nvSpPr>
          <p:cNvPr id="3" name="Content Placeholder 2">
            <a:extLst>
              <a:ext uri="{FF2B5EF4-FFF2-40B4-BE49-F238E27FC236}">
                <a16:creationId xmlns:a16="http://schemas.microsoft.com/office/drawing/2014/main" id="{6CFBCD5F-DA0B-E680-DF37-D7223C6C3CF7}"/>
              </a:ext>
            </a:extLst>
          </p:cNvPr>
          <p:cNvSpPr>
            <a:spLocks noGrp="1"/>
          </p:cNvSpPr>
          <p:nvPr>
            <p:ph sz="half" idx="2"/>
          </p:nvPr>
        </p:nvSpPr>
        <p:spPr>
          <a:xfrm>
            <a:off x="468312" y="2195513"/>
            <a:ext cx="7991475" cy="3609975"/>
          </a:xfrm>
        </p:spPr>
        <p:txBody>
          <a:bodyPr wrap="square" rtlCol="1" anchor="t">
            <a:normAutofit/>
          </a:bodyPr>
          <a:lstStyle/>
          <a:p>
            <a:pPr rtl="1">
              <a:lnSpc>
                <a:spcPct val="90000"/>
              </a:lnSpc>
            </a:pPr>
            <a:r>
              <a:rPr lang="ar" sz="2200" b="1" dirty="0">
                <a:latin typeface="Sakkal Majalla" panose="02000000000000000000" pitchFamily="2" charset="-78"/>
                <a:cs typeface="Sakkal Majalla" panose="02000000000000000000" pitchFamily="2" charset="-78"/>
              </a:rPr>
              <a:t>المشتريات: </a:t>
            </a:r>
            <a:r>
              <a:rPr lang="ar" sz="2200" dirty="0">
                <a:latin typeface="Sakkal Majalla" panose="02000000000000000000" pitchFamily="2" charset="-78"/>
                <a:cs typeface="Sakkal Majalla" panose="02000000000000000000" pitchFamily="2" charset="-78"/>
              </a:rPr>
              <a:t>شراء السلع/الخدمات اللازمة للأعمال لتشغيل سلسلة التوريد وإدارتها، وإبرام العقود مع الموردين.</a:t>
            </a:r>
          </a:p>
          <a:p>
            <a:pPr rtl="1">
              <a:lnSpc>
                <a:spcPct val="90000"/>
              </a:lnSpc>
            </a:pPr>
            <a:r>
              <a:rPr lang="ar" sz="2200" b="1" dirty="0">
                <a:latin typeface="Sakkal Majalla" panose="02000000000000000000" pitchFamily="2" charset="-78"/>
                <a:cs typeface="Sakkal Majalla" panose="02000000000000000000" pitchFamily="2" charset="-78"/>
              </a:rPr>
              <a:t>الإنتاج والجودة:</a:t>
            </a:r>
            <a:r>
              <a:rPr lang="ar" sz="2200" dirty="0">
                <a:latin typeface="Sakkal Majalla" panose="02000000000000000000" pitchFamily="2" charset="-78"/>
                <a:cs typeface="Sakkal Majalla" panose="02000000000000000000" pitchFamily="2" charset="-78"/>
              </a:rPr>
              <a:t> تصنيع المنتج أو تقديم الخدمة بالجودة المطلوبة لإرضاء العميل. </a:t>
            </a:r>
          </a:p>
          <a:p>
            <a:pPr rtl="1">
              <a:lnSpc>
                <a:spcPct val="90000"/>
              </a:lnSpc>
            </a:pPr>
            <a:r>
              <a:rPr lang="ar" sz="2200" b="1" dirty="0">
                <a:latin typeface="Sakkal Majalla" panose="02000000000000000000" pitchFamily="2" charset="-78"/>
                <a:cs typeface="Sakkal Majalla" panose="02000000000000000000" pitchFamily="2" charset="-78"/>
              </a:rPr>
              <a:t>الشؤون المالية: </a:t>
            </a:r>
            <a:r>
              <a:rPr lang="ar" sz="2200" dirty="0">
                <a:latin typeface="Sakkal Majalla" panose="02000000000000000000" pitchFamily="2" charset="-78"/>
                <a:cs typeface="Sakkal Majalla" panose="02000000000000000000" pitchFamily="2" charset="-78"/>
              </a:rPr>
              <a:t>إدارة الأموال الواردة إلى الأعمال والصادرة منها بما في ذلك الدفع للموردين ودفع أجور الموظفين وتلقي المدفوعات من العملاء. وجمع الأموال وإعداد الميزانيات وإعداد الحسابات الختامية.</a:t>
            </a:r>
          </a:p>
          <a:p>
            <a:pPr rtl="1">
              <a:lnSpc>
                <a:spcPct val="90000"/>
              </a:lnSpc>
            </a:pPr>
            <a:r>
              <a:rPr lang="ar" sz="2200" b="1" dirty="0">
                <a:latin typeface="Sakkal Majalla" panose="02000000000000000000" pitchFamily="2" charset="-78"/>
                <a:cs typeface="Sakkal Majalla" panose="02000000000000000000" pitchFamily="2" charset="-78"/>
              </a:rPr>
              <a:t>خدمة العملاء:</a:t>
            </a:r>
            <a:r>
              <a:rPr lang="ar" sz="2200" dirty="0">
                <a:latin typeface="Sakkal Majalla" panose="02000000000000000000" pitchFamily="2" charset="-78"/>
                <a:cs typeface="Sakkal Majalla" panose="02000000000000000000" pitchFamily="2" charset="-78"/>
              </a:rPr>
              <a:t> التفاعل مع العملاء للتأكد من رضاهم. وهذا يساعد على نجاح الأعمال من خلال ضمان ولاء العملاء، وتحسين سمعتها، وكذلك رضا الموظفين.</a:t>
            </a:r>
          </a:p>
          <a:p>
            <a:pPr rtl="1">
              <a:lnSpc>
                <a:spcPct val="90000"/>
              </a:lnSpc>
            </a:pPr>
            <a:endParaRPr lang="en-GB" sz="22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5C7F7729-C216-EF03-40B6-3A1C0DACA5A3}"/>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266426971"/>
      </p:ext>
    </p:extLst>
  </p:cSld>
  <p:clrMapOvr>
    <a:masterClrMapping/>
  </p:clrMapOvr>
  <p:transition>
    <p:sndAc>
      <p:stSnd>
        <p:snd r:embed="rId2"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a:extLst>
              <a:ext uri="{FF2B5EF4-FFF2-40B4-BE49-F238E27FC236}">
                <a16:creationId xmlns:a16="http://schemas.microsoft.com/office/drawing/2014/main" id="{CD9316BF-B3CE-8341-5A0A-249747D6C6E1}"/>
              </a:ext>
            </a:extLst>
          </p:cNvPr>
          <p:cNvSpPr>
            <a:spLocks noGrp="1" noChangeArrowheads="1"/>
          </p:cNvSpPr>
          <p:nvPr>
            <p:ph type="title"/>
          </p:nvPr>
        </p:nvSpPr>
        <p:spPr bwMode="auto">
          <a:xfrm>
            <a:off x="457200" y="1195388"/>
            <a:ext cx="822960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أهداف التعلم</a:t>
            </a:r>
            <a:endParaRPr lang="en-GB" altLang="en-US" sz="4600" dirty="0">
              <a:latin typeface="Sakkal Majalla" panose="02000000000000000000" pitchFamily="2" charset="-78"/>
              <a:cs typeface="Sakkal Majalla" panose="02000000000000000000" pitchFamily="2" charset="-78"/>
            </a:endParaRPr>
          </a:p>
        </p:txBody>
      </p:sp>
      <p:sp>
        <p:nvSpPr>
          <p:cNvPr id="32771" name="Content Placeholder 3">
            <a:extLst>
              <a:ext uri="{FF2B5EF4-FFF2-40B4-BE49-F238E27FC236}">
                <a16:creationId xmlns:a16="http://schemas.microsoft.com/office/drawing/2014/main" id="{44DFA49F-83B7-E61C-00EB-D6046D571A05}"/>
              </a:ext>
            </a:extLst>
          </p:cNvPr>
          <p:cNvSpPr>
            <a:spLocks noGrp="1" noChangeArrowheads="1"/>
          </p:cNvSpPr>
          <p:nvPr>
            <p:ph sz="half" idx="2"/>
          </p:nvPr>
        </p:nvSpPr>
        <p:spPr bwMode="auto">
          <a:xfrm>
            <a:off x="491061" y="2276872"/>
            <a:ext cx="7991475" cy="3609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marL="404813" indent="-387350" defTabSz="431800" rtl="1">
              <a:buNone/>
            </a:pPr>
            <a:r>
              <a:rPr lang="ar" sz="2600" b="1" dirty="0">
                <a:latin typeface="Sakkal Majalla" panose="02000000000000000000" pitchFamily="2" charset="-78"/>
                <a:cs typeface="Sakkal Majalla" panose="02000000000000000000" pitchFamily="2" charset="-78"/>
              </a:rPr>
              <a:t>أ	استكشاف سمات المؤسسات التجارية المختلفة وأسباب نجاحها</a:t>
            </a:r>
            <a:endParaRPr lang="en-GB" altLang="en-US" sz="2600" dirty="0">
              <a:latin typeface="Sakkal Majalla" panose="02000000000000000000" pitchFamily="2" charset="-78"/>
              <a:cs typeface="Sakkal Majalla" panose="02000000000000000000" pitchFamily="2" charset="-78"/>
            </a:endParaRPr>
          </a:p>
          <a:p>
            <a:pPr marL="404813" indent="-404813" defTabSz="431800" rtl="1">
              <a:spcBef>
                <a:spcPts val="1200"/>
              </a:spcBef>
              <a:buNone/>
            </a:pPr>
            <a:r>
              <a:rPr lang="ar" sz="2600" b="1" dirty="0">
                <a:latin typeface="Sakkal Majalla" panose="02000000000000000000" pitchFamily="2" charset="-78"/>
                <a:cs typeface="Sakkal Majalla" panose="02000000000000000000" pitchFamily="2" charset="-78"/>
              </a:rPr>
              <a:t>ب	استكشاف كيفية تنظيم الأعمال</a:t>
            </a:r>
            <a:endParaRPr lang="en-GB" altLang="en-US" sz="2600" dirty="0">
              <a:latin typeface="Sakkal Majalla" panose="02000000000000000000" pitchFamily="2" charset="-78"/>
              <a:cs typeface="Sakkal Majalla" panose="02000000000000000000" pitchFamily="2" charset="-78"/>
            </a:endParaRPr>
          </a:p>
          <a:p>
            <a:pPr marL="404813" indent="-404813" defTabSz="431800" rtl="1">
              <a:spcBef>
                <a:spcPts val="1200"/>
              </a:spcBef>
              <a:buNone/>
            </a:pPr>
            <a:r>
              <a:rPr lang="ar" sz="2600" b="1" dirty="0">
                <a:latin typeface="Sakkal Majalla" panose="02000000000000000000" pitchFamily="2" charset="-78"/>
                <a:cs typeface="Sakkal Majalla" panose="02000000000000000000" pitchFamily="2" charset="-78"/>
              </a:rPr>
              <a:t>ج	دراسة بيئة المؤسسات التجارية</a:t>
            </a:r>
          </a:p>
          <a:p>
            <a:pPr marL="0" indent="0" defTabSz="431800" rtl="1">
              <a:spcBef>
                <a:spcPts val="1200"/>
              </a:spcBef>
              <a:buFont typeface="Wingdings" panose="05000000000000000000" pitchFamily="2" charset="2"/>
              <a:buNone/>
            </a:pPr>
            <a:endParaRPr lang="en-GB" altLang="en-US" sz="2600" b="1" dirty="0">
              <a:highlight>
                <a:srgbClr val="FFFF00"/>
              </a:highlight>
              <a:latin typeface="Sakkal Majalla" panose="02000000000000000000" pitchFamily="2" charset="-78"/>
              <a:cs typeface="Sakkal Majalla" panose="02000000000000000000" pitchFamily="2" charset="-78"/>
            </a:endParaRPr>
          </a:p>
          <a:p>
            <a:pPr marL="0" indent="0" defTabSz="431800" rtl="1">
              <a:spcBef>
                <a:spcPts val="1200"/>
              </a:spcBef>
              <a:buFont typeface="Wingdings" panose="05000000000000000000" pitchFamily="2" charset="2"/>
              <a:buNone/>
            </a:pPr>
            <a:endParaRPr lang="en-GB" altLang="en-US" sz="2600" b="1" dirty="0">
              <a:highlight>
                <a:srgbClr val="FFFF00"/>
              </a:highlight>
              <a:latin typeface="Sakkal Majalla" panose="02000000000000000000" pitchFamily="2" charset="-78"/>
              <a:cs typeface="Sakkal Majalla" panose="02000000000000000000" pitchFamily="2" charset="-78"/>
            </a:endParaRPr>
          </a:p>
          <a:p>
            <a:pPr marL="0" indent="0" defTabSz="431800" rtl="1">
              <a:spcBef>
                <a:spcPts val="1200"/>
              </a:spcBef>
              <a:buFont typeface="Wingdings" panose="05000000000000000000" pitchFamily="2" charset="2"/>
              <a:buNone/>
            </a:pPr>
            <a:br>
              <a:rPr lang="en-GB" altLang="en-US" sz="2600" dirty="0">
                <a:latin typeface="Sakkal Majalla" panose="02000000000000000000" pitchFamily="2" charset="-78"/>
                <a:cs typeface="Sakkal Majalla" panose="02000000000000000000" pitchFamily="2" charset="-78"/>
              </a:rPr>
            </a:br>
            <a:r>
              <a:rPr lang="ar" sz="2600" dirty="0">
                <a:latin typeface="Sakkal Majalla" panose="02000000000000000000" pitchFamily="2" charset="-78"/>
                <a:cs typeface="Sakkal Majalla" panose="02000000000000000000" pitchFamily="2" charset="-78"/>
              </a:rPr>
              <a:t>	</a:t>
            </a:r>
          </a:p>
        </p:txBody>
      </p:sp>
      <p:sp>
        <p:nvSpPr>
          <p:cNvPr id="2" name="Footer Placeholder 2">
            <a:extLst>
              <a:ext uri="{FF2B5EF4-FFF2-40B4-BE49-F238E27FC236}">
                <a16:creationId xmlns:a16="http://schemas.microsoft.com/office/drawing/2014/main" id="{15726897-9A5A-0EFD-DDB8-6E8E68491BEF}"/>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cSld>
  <p:clrMapOvr>
    <a:masterClrMapping/>
  </p:clrMapOvr>
  <p:transition>
    <p:sndAc>
      <p:stSnd>
        <p:snd r:embed="rId3" name="click.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F597F-0980-F2ED-302F-E42EF71AA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91AC28-CC7B-BC7C-3642-A77E6D58DE36}"/>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t>المجالات الوظيفية/التشغيلية</a:t>
            </a:r>
          </a:p>
        </p:txBody>
      </p:sp>
      <p:sp>
        <p:nvSpPr>
          <p:cNvPr id="3" name="Content Placeholder 2">
            <a:extLst>
              <a:ext uri="{FF2B5EF4-FFF2-40B4-BE49-F238E27FC236}">
                <a16:creationId xmlns:a16="http://schemas.microsoft.com/office/drawing/2014/main" id="{58F01EA7-F014-3A29-FB3C-583F1DBC37F9}"/>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2100" b="1" dirty="0"/>
              <a:t>تكنولوجيا المعلومات:</a:t>
            </a:r>
            <a:r>
              <a:rPr lang="ar" sz="2100" dirty="0"/>
              <a:t> مسؤول عن إدارة التكنولوجيا وكفاءتها داخل الأعمال لضمان عملها بسلاسة.</a:t>
            </a:r>
          </a:p>
          <a:p>
            <a:pPr rtl="1">
              <a:lnSpc>
                <a:spcPct val="90000"/>
              </a:lnSpc>
            </a:pPr>
            <a:r>
              <a:rPr lang="ar" sz="2100" b="1" dirty="0"/>
              <a:t>الإدارة: </a:t>
            </a:r>
            <a:r>
              <a:rPr lang="ar" sz="2100" dirty="0"/>
              <a:t>توفير الدعم لجميع الوظائف الأخرى لمتطلبات الإدارة مثل تحديث بيانات الأعمال، والتواصل مع الموظفين والعملاء، وإعداد المستندات من خلال التحرير والطباعة، وإعداد الخطط وما إلى ذلك</a:t>
            </a:r>
          </a:p>
          <a:p>
            <a:pPr rtl="1">
              <a:lnSpc>
                <a:spcPct val="90000"/>
              </a:lnSpc>
            </a:pPr>
            <a:endParaRPr lang="en-GB" sz="2100" dirty="0"/>
          </a:p>
        </p:txBody>
      </p:sp>
      <p:sp>
        <p:nvSpPr>
          <p:cNvPr id="5" name="TextBox 4">
            <a:extLst>
              <a:ext uri="{FF2B5EF4-FFF2-40B4-BE49-F238E27FC236}">
                <a16:creationId xmlns:a16="http://schemas.microsoft.com/office/drawing/2014/main" id="{4FC2CB0C-3C68-E023-3B99-9B2FC5E5A581}"/>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lnSpc>
                <a:spcPct val="90000"/>
              </a:lnSpc>
              <a:spcBef>
                <a:spcPct val="20000"/>
              </a:spcBef>
              <a:buFont typeface="Wingdings" pitchFamily="2" charset="2"/>
              <a:buChar char="§"/>
            </a:pPr>
            <a:r>
              <a:rPr lang="ar" sz="2600" dirty="0"/>
              <a:t>قم بإجراء بحث عن عمل كبير. اكتشف المخطط التنظيمي له، وناقش كيفية تنظيمه لأعماله. في رأيك، لماذا نُظم بهذه الطريقة؟</a:t>
            </a:r>
          </a:p>
          <a:p>
            <a:pPr marL="342900" indent="-342900" rtl="1">
              <a:lnSpc>
                <a:spcPct val="90000"/>
              </a:lnSpc>
              <a:spcBef>
                <a:spcPct val="20000"/>
              </a:spcBef>
              <a:buFont typeface="Wingdings" pitchFamily="2" charset="2"/>
              <a:buChar char="§"/>
            </a:pPr>
            <a:endParaRPr lang="en-US" sz="2600" dirty="0"/>
          </a:p>
          <a:p>
            <a:pPr marL="342900" indent="-342900" rtl="1">
              <a:lnSpc>
                <a:spcPct val="90000"/>
              </a:lnSpc>
              <a:spcBef>
                <a:spcPct val="20000"/>
              </a:spcBef>
              <a:buFont typeface="Wingdings" pitchFamily="2" charset="2"/>
              <a:buChar char="§"/>
            </a:pPr>
            <a:r>
              <a:rPr lang="ar" sz="2600" dirty="0"/>
              <a:t>هل تُنظم الأعمال الصغيرة بذات الطريقة؟</a:t>
            </a:r>
          </a:p>
        </p:txBody>
      </p:sp>
      <p:sp>
        <p:nvSpPr>
          <p:cNvPr id="4" name="Footer Placeholder 2">
            <a:extLst>
              <a:ext uri="{FF2B5EF4-FFF2-40B4-BE49-F238E27FC236}">
                <a16:creationId xmlns:a16="http://schemas.microsoft.com/office/drawing/2014/main" id="{A4DC56D3-8DF1-C3A1-5E8D-30EE116E5014}"/>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3813509244"/>
      </p:ext>
    </p:extLst>
  </p:cSld>
  <p:clrMapOvr>
    <a:masterClrMapping/>
  </p:clrMapOvr>
  <p:transition>
    <p:sndAc>
      <p:stSnd>
        <p:snd r:embed="rId2" name="click.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A40C-A524-901A-FED8-85400A221BC9}"/>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200" dirty="0">
                <a:latin typeface="Sakkal Majalla" panose="02000000000000000000" pitchFamily="2" charset="-78"/>
                <a:cs typeface="Sakkal Majalla" panose="02000000000000000000" pitchFamily="2" charset="-78"/>
              </a:rPr>
              <a:t>ب2 الغايات والأهداف</a:t>
            </a:r>
          </a:p>
        </p:txBody>
      </p:sp>
      <p:sp>
        <p:nvSpPr>
          <p:cNvPr id="3" name="Content Placeholder 2">
            <a:extLst>
              <a:ext uri="{FF2B5EF4-FFF2-40B4-BE49-F238E27FC236}">
                <a16:creationId xmlns:a16="http://schemas.microsoft.com/office/drawing/2014/main" id="{A304B460-C4A3-59A5-550A-92C125FD6C3A}"/>
              </a:ext>
            </a:extLst>
          </p:cNvPr>
          <p:cNvSpPr>
            <a:spLocks noGrp="1"/>
          </p:cNvSpPr>
          <p:nvPr>
            <p:ph sz="half" idx="1"/>
          </p:nvPr>
        </p:nvSpPr>
        <p:spPr>
          <a:xfrm>
            <a:off x="4648199" y="2196000"/>
            <a:ext cx="4027487" cy="4329343"/>
          </a:xfrm>
        </p:spPr>
        <p:txBody>
          <a:bodyPr vert="horz" wrap="square" lIns="91440" tIns="45720" rIns="91440" bIns="45720" numCol="1" rtlCol="1" anchor="t" anchorCtr="0" compatLnSpc="1">
            <a:prstTxWarp prst="textNoShape">
              <a:avLst/>
            </a:prstTxWarp>
            <a:normAutofit/>
          </a:bodyPr>
          <a:lstStyle/>
          <a:p>
            <a:pPr marL="0" indent="0" rtl="1">
              <a:lnSpc>
                <a:spcPct val="90000"/>
              </a:lnSpc>
              <a:buNone/>
            </a:pPr>
            <a:r>
              <a:rPr lang="ar" sz="1900" dirty="0">
                <a:latin typeface="Sakkal Majalla" panose="02000000000000000000" pitchFamily="2" charset="-78"/>
                <a:cs typeface="Sakkal Majalla" panose="02000000000000000000" pitchFamily="2" charset="-78"/>
              </a:rPr>
              <a:t>تمتلك جميع الأعمال غايات. فهي تعطي اتجاهًا للعمل وغرضًا له. بناءً على نوع الأعمال، يمكن كذلك تسميتها بالمهمة والرؤية والقيم.</a:t>
            </a:r>
          </a:p>
          <a:p>
            <a:pPr marL="0" indent="0" rtl="1">
              <a:lnSpc>
                <a:spcPct val="90000"/>
              </a:lnSpc>
              <a:buNone/>
            </a:pPr>
            <a:r>
              <a:rPr lang="ar" sz="1900" b="1" dirty="0">
                <a:latin typeface="Sakkal Majalla" panose="02000000000000000000" pitchFamily="2" charset="-78"/>
                <a:cs typeface="Sakkal Majalla" panose="02000000000000000000" pitchFamily="2" charset="-78"/>
              </a:rPr>
              <a:t>تشكل الغاية الهدف العام للأعمال.</a:t>
            </a:r>
          </a:p>
          <a:p>
            <a:pPr rtl="1">
              <a:lnSpc>
                <a:spcPct val="90000"/>
              </a:lnSpc>
            </a:pPr>
            <a:r>
              <a:rPr lang="ar" sz="1900" dirty="0">
                <a:latin typeface="Sakkal Majalla" panose="02000000000000000000" pitchFamily="2" charset="-78"/>
                <a:cs typeface="Sakkal Majalla" panose="02000000000000000000" pitchFamily="2" charset="-78"/>
              </a:rPr>
              <a:t>عادةً ما يكون للأعمال الخاصة </a:t>
            </a:r>
            <a:r>
              <a:rPr lang="ar" sz="1900" b="1" dirty="0">
                <a:latin typeface="Sakkal Majalla" panose="02000000000000000000" pitchFamily="2" charset="-78"/>
                <a:cs typeface="Sakkal Majalla" panose="02000000000000000000" pitchFamily="2" charset="-78"/>
              </a:rPr>
              <a:t>غايات </a:t>
            </a:r>
            <a:r>
              <a:rPr lang="ar" sz="1900" dirty="0">
                <a:latin typeface="Sakkal Majalla" panose="02000000000000000000" pitchFamily="2" charset="-78"/>
                <a:cs typeface="Sakkal Majalla" panose="02000000000000000000" pitchFamily="2" charset="-78"/>
              </a:rPr>
              <a:t>مثل:</a:t>
            </a:r>
          </a:p>
          <a:p>
            <a:pPr lvl="1" rtl="1">
              <a:lnSpc>
                <a:spcPct val="90000"/>
              </a:lnSpc>
            </a:pPr>
            <a:r>
              <a:rPr lang="ar" sz="1900" dirty="0">
                <a:latin typeface="Sakkal Majalla" panose="02000000000000000000" pitchFamily="2" charset="-78"/>
                <a:cs typeface="Sakkal Majalla" panose="02000000000000000000" pitchFamily="2" charset="-78"/>
              </a:rPr>
              <a:t>تحقيق ربح</a:t>
            </a:r>
          </a:p>
          <a:p>
            <a:pPr lvl="1" rtl="1">
              <a:lnSpc>
                <a:spcPct val="90000"/>
              </a:lnSpc>
            </a:pPr>
            <a:r>
              <a:rPr lang="ar" sz="1900" dirty="0">
                <a:latin typeface="Sakkal Majalla" panose="02000000000000000000" pitchFamily="2" charset="-78"/>
                <a:cs typeface="Sakkal Majalla" panose="02000000000000000000" pitchFamily="2" charset="-78"/>
              </a:rPr>
              <a:t>تعظيم الأرباح</a:t>
            </a:r>
          </a:p>
          <a:p>
            <a:pPr lvl="1" rtl="1">
              <a:lnSpc>
                <a:spcPct val="90000"/>
              </a:lnSpc>
            </a:pPr>
            <a:r>
              <a:rPr lang="ar" sz="1900" dirty="0">
                <a:latin typeface="Sakkal Majalla" panose="02000000000000000000" pitchFamily="2" charset="-78"/>
                <a:cs typeface="Sakkal Majalla" panose="02000000000000000000" pitchFamily="2" charset="-78"/>
              </a:rPr>
              <a:t>التعادل (تساوي التكلفة والربح)</a:t>
            </a:r>
          </a:p>
          <a:p>
            <a:pPr lvl="1" rtl="1">
              <a:lnSpc>
                <a:spcPct val="90000"/>
              </a:lnSpc>
            </a:pPr>
            <a:r>
              <a:rPr lang="ar" sz="1900" dirty="0">
                <a:latin typeface="Sakkal Majalla" panose="02000000000000000000" pitchFamily="2" charset="-78"/>
                <a:cs typeface="Sakkal Majalla" panose="02000000000000000000" pitchFamily="2" charset="-78"/>
              </a:rPr>
              <a:t>البقاء</a:t>
            </a:r>
          </a:p>
          <a:p>
            <a:pPr lvl="1" rtl="1">
              <a:lnSpc>
                <a:spcPct val="90000"/>
              </a:lnSpc>
            </a:pPr>
            <a:r>
              <a:rPr lang="ar" sz="1900" dirty="0">
                <a:latin typeface="Sakkal Majalla" panose="02000000000000000000" pitchFamily="2" charset="-78"/>
                <a:cs typeface="Sakkal Majalla" panose="02000000000000000000" pitchFamily="2" charset="-78"/>
              </a:rPr>
              <a:t>النمو</a:t>
            </a:r>
          </a:p>
          <a:p>
            <a:pPr lvl="1" rtl="1">
              <a:lnSpc>
                <a:spcPct val="90000"/>
              </a:lnSpc>
            </a:pPr>
            <a:r>
              <a:rPr lang="ar" sz="1900" dirty="0">
                <a:latin typeface="Sakkal Majalla" panose="02000000000000000000" pitchFamily="2" charset="-78"/>
                <a:cs typeface="Sakkal Majalla" panose="02000000000000000000" pitchFamily="2" charset="-78"/>
              </a:rPr>
              <a:t>الريادة في السوق</a:t>
            </a:r>
          </a:p>
        </p:txBody>
      </p:sp>
      <p:sp>
        <p:nvSpPr>
          <p:cNvPr id="5" name="TextBox 4">
            <a:extLst>
              <a:ext uri="{FF2B5EF4-FFF2-40B4-BE49-F238E27FC236}">
                <a16:creationId xmlns:a16="http://schemas.microsoft.com/office/drawing/2014/main" id="{08B17990-17F8-255D-81BD-3F4FDF0E5320}"/>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بعض الأعمال الخاصة، واكتشف أهدافها. قد تحتاج إلى إلقاء نظرة على أقسام الشركة أو صفحة "نبذة عنا" في الموقع الإلكتروني</a:t>
            </a:r>
          </a:p>
        </p:txBody>
      </p:sp>
      <p:sp>
        <p:nvSpPr>
          <p:cNvPr id="4" name="Footer Placeholder 2">
            <a:extLst>
              <a:ext uri="{FF2B5EF4-FFF2-40B4-BE49-F238E27FC236}">
                <a16:creationId xmlns:a16="http://schemas.microsoft.com/office/drawing/2014/main" id="{D2DD7279-3356-DA19-A57B-4CBC89C8DD5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669018872"/>
      </p:ext>
    </p:extLst>
  </p:cSld>
  <p:clrMapOvr>
    <a:masterClrMapping/>
  </p:clrMapOvr>
  <p:transition>
    <p:sndAc>
      <p:stSnd>
        <p:snd r:embed="rId2" name="click.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474F17-88B6-5DF9-D8E7-326B3053AA1A}"/>
              </a:ext>
            </a:extLst>
          </p:cNvPr>
          <p:cNvSpPr txBox="1">
            <a:spLocks/>
          </p:cNvSpPr>
          <p:nvPr/>
        </p:nvSpPr>
        <p:spPr bwMode="auto">
          <a:xfrm>
            <a:off x="457200" y="1195200"/>
            <a:ext cx="8229600"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normAutofit/>
          </a:bodyPr>
          <a:lstStyle>
            <a:lvl1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1pPr>
            <a:lvl2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ea typeface="Arial" charset="0"/>
                <a:cs typeface="Arial" panose="020B0604020202020204" pitchFamily="34" charset="0"/>
              </a:defRPr>
            </a:lvl5pPr>
            <a:lvl6pPr marL="457200" algn="ctr" rtl="1" fontAlgn="base">
              <a:spcBef>
                <a:spcPct val="0"/>
              </a:spcBef>
              <a:spcAft>
                <a:spcPct val="0"/>
              </a:spcAft>
              <a:defRPr sz="4400">
                <a:solidFill>
                  <a:schemeClr val="tx2"/>
                </a:solidFill>
                <a:latin typeface="Verdana" pitchFamily="34" charset="0"/>
              </a:defRPr>
            </a:lvl6pPr>
            <a:lvl7pPr marL="914400" algn="ctr" rtl="1" fontAlgn="base">
              <a:spcBef>
                <a:spcPct val="0"/>
              </a:spcBef>
              <a:spcAft>
                <a:spcPct val="0"/>
              </a:spcAft>
              <a:defRPr sz="4400">
                <a:solidFill>
                  <a:schemeClr val="tx2"/>
                </a:solidFill>
                <a:latin typeface="Verdana" pitchFamily="34" charset="0"/>
              </a:defRPr>
            </a:lvl7pPr>
            <a:lvl8pPr marL="1371600" algn="ctr" rtl="1" fontAlgn="base">
              <a:spcBef>
                <a:spcPct val="0"/>
              </a:spcBef>
              <a:spcAft>
                <a:spcPct val="0"/>
              </a:spcAft>
              <a:defRPr sz="4400">
                <a:solidFill>
                  <a:schemeClr val="tx2"/>
                </a:solidFill>
                <a:latin typeface="Verdana" pitchFamily="34" charset="0"/>
              </a:defRPr>
            </a:lvl8pPr>
            <a:lvl9pPr marL="1828800" algn="ctr" rtl="1" fontAlgn="base">
              <a:spcBef>
                <a:spcPct val="0"/>
              </a:spcBef>
              <a:spcAft>
                <a:spcPct val="0"/>
              </a:spcAft>
              <a:defRPr sz="4400">
                <a:solidFill>
                  <a:schemeClr val="tx2"/>
                </a:solidFill>
                <a:latin typeface="Verdana" pitchFamily="34" charset="0"/>
              </a:defRPr>
            </a:lvl9pPr>
          </a:lstStyle>
          <a:p>
            <a:pPr rtl="1">
              <a:spcAft>
                <a:spcPts val="600"/>
              </a:spcAft>
            </a:pPr>
            <a:r>
              <a:rPr lang="ar" sz="4600" kern="0" dirty="0">
                <a:latin typeface="Sakkal Majalla" panose="02000000000000000000" pitchFamily="2" charset="-78"/>
                <a:cs typeface="Sakkal Majalla" panose="02000000000000000000" pitchFamily="2" charset="-78"/>
              </a:rPr>
              <a:t>ب2 الغايات والأهداف</a:t>
            </a:r>
          </a:p>
        </p:txBody>
      </p:sp>
      <p:sp>
        <p:nvSpPr>
          <p:cNvPr id="3" name="Content Placeholder 2">
            <a:extLst>
              <a:ext uri="{FF2B5EF4-FFF2-40B4-BE49-F238E27FC236}">
                <a16:creationId xmlns:a16="http://schemas.microsoft.com/office/drawing/2014/main" id="{C2C68CB2-A8D6-D7EC-3722-84182F91C026}"/>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dirty="0">
                <a:latin typeface="Sakkal Majalla" panose="02000000000000000000" pitchFamily="2" charset="-78"/>
                <a:cs typeface="Sakkal Majalla" panose="02000000000000000000" pitchFamily="2" charset="-78"/>
              </a:rPr>
              <a:t>عادةً ما يكون للمؤسسات العامة مهمة/غاية مثل:</a:t>
            </a:r>
          </a:p>
          <a:p>
            <a:pPr lvl="1" rtl="1">
              <a:lnSpc>
                <a:spcPct val="90000"/>
              </a:lnSpc>
            </a:pPr>
            <a:r>
              <a:rPr lang="ar" sz="1900" dirty="0">
                <a:latin typeface="Sakkal Majalla" panose="02000000000000000000" pitchFamily="2" charset="-78"/>
                <a:cs typeface="Sakkal Majalla" panose="02000000000000000000" pitchFamily="2" charset="-78"/>
              </a:rPr>
              <a:t>توفير خدمة جيدة</a:t>
            </a:r>
          </a:p>
          <a:p>
            <a:pPr lvl="1" rtl="1">
              <a:lnSpc>
                <a:spcPct val="90000"/>
              </a:lnSpc>
            </a:pPr>
            <a:r>
              <a:rPr lang="ar" sz="1900" dirty="0">
                <a:latin typeface="Sakkal Majalla" panose="02000000000000000000" pitchFamily="2" charset="-78"/>
                <a:cs typeface="Sakkal Majalla" panose="02000000000000000000" pitchFamily="2" charset="-78"/>
              </a:rPr>
              <a:t>السيطرة على التكاليف</a:t>
            </a:r>
          </a:p>
          <a:p>
            <a:pPr lvl="1" rtl="1">
              <a:lnSpc>
                <a:spcPct val="90000"/>
              </a:lnSpc>
            </a:pPr>
            <a:r>
              <a:rPr lang="ar" sz="1900" dirty="0">
                <a:latin typeface="Sakkal Majalla" panose="02000000000000000000" pitchFamily="2" charset="-78"/>
                <a:cs typeface="Sakkal Majalla" panose="02000000000000000000" pitchFamily="2" charset="-78"/>
              </a:rPr>
              <a:t>توفير قيمة مقابل المال</a:t>
            </a:r>
          </a:p>
          <a:p>
            <a:pPr lvl="1" rtl="1">
              <a:lnSpc>
                <a:spcPct val="90000"/>
              </a:lnSpc>
            </a:pPr>
            <a:r>
              <a:rPr lang="ar" sz="1900" dirty="0">
                <a:latin typeface="Sakkal Majalla" panose="02000000000000000000" pitchFamily="2" charset="-78"/>
                <a:cs typeface="Sakkal Majalla" panose="02000000000000000000" pitchFamily="2" charset="-78"/>
              </a:rPr>
              <a:t>تقديم خدمة عالية الجودة</a:t>
            </a:r>
          </a:p>
          <a:p>
            <a:pPr lvl="1" rtl="1">
              <a:lnSpc>
                <a:spcPct val="90000"/>
              </a:lnSpc>
            </a:pPr>
            <a:r>
              <a:rPr lang="ar" sz="1900" dirty="0">
                <a:latin typeface="Sakkal Majalla" panose="02000000000000000000" pitchFamily="2" charset="-78"/>
                <a:cs typeface="Sakkal Majalla" panose="02000000000000000000" pitchFamily="2" charset="-78"/>
              </a:rPr>
              <a:t>الوفاء بالمعايير الحكومية</a:t>
            </a:r>
          </a:p>
          <a:p>
            <a:pPr rtl="1">
              <a:lnSpc>
                <a:spcPct val="90000"/>
              </a:lnSpc>
            </a:pPr>
            <a:r>
              <a:rPr lang="ar" sz="1900" dirty="0">
                <a:latin typeface="Sakkal Majalla" panose="02000000000000000000" pitchFamily="2" charset="-78"/>
                <a:cs typeface="Sakkal Majalla" panose="02000000000000000000" pitchFamily="2" charset="-78"/>
              </a:rPr>
              <a:t>عادةً ما يكون لدى المؤسسات غير الربحية رؤية/قيم مثل:</a:t>
            </a:r>
          </a:p>
          <a:p>
            <a:pPr lvl="1" rtl="1">
              <a:lnSpc>
                <a:spcPct val="90000"/>
              </a:lnSpc>
            </a:pPr>
            <a:r>
              <a:rPr lang="ar" sz="1900" dirty="0">
                <a:latin typeface="Sakkal Majalla" panose="02000000000000000000" pitchFamily="2" charset="-78"/>
                <a:cs typeface="Sakkal Majalla" panose="02000000000000000000" pitchFamily="2" charset="-78"/>
              </a:rPr>
              <a:t>التعليم</a:t>
            </a:r>
          </a:p>
          <a:p>
            <a:pPr lvl="1" rtl="1">
              <a:lnSpc>
                <a:spcPct val="90000"/>
              </a:lnSpc>
            </a:pPr>
            <a:r>
              <a:rPr lang="ar" sz="1900" dirty="0">
                <a:latin typeface="Sakkal Majalla" panose="02000000000000000000" pitchFamily="2" charset="-78"/>
                <a:cs typeface="Sakkal Majalla" panose="02000000000000000000" pitchFamily="2" charset="-78"/>
              </a:rPr>
              <a:t>توفير سكن عالي الجودة وآمن</a:t>
            </a:r>
          </a:p>
          <a:p>
            <a:pPr lvl="1" rtl="1">
              <a:lnSpc>
                <a:spcPct val="90000"/>
              </a:lnSpc>
            </a:pPr>
            <a:r>
              <a:rPr lang="ar" sz="1900" dirty="0">
                <a:latin typeface="Sakkal Majalla" panose="02000000000000000000" pitchFamily="2" charset="-78"/>
                <a:cs typeface="Sakkal Majalla" panose="02000000000000000000" pitchFamily="2" charset="-78"/>
              </a:rPr>
              <a:t>التخفيف من حدة الفقر</a:t>
            </a:r>
          </a:p>
          <a:p>
            <a:pPr lvl="1" rtl="1">
              <a:lnSpc>
                <a:spcPct val="90000"/>
              </a:lnSpc>
            </a:pPr>
            <a:r>
              <a:rPr lang="ar" sz="1900" dirty="0">
                <a:latin typeface="Sakkal Majalla" panose="02000000000000000000" pitchFamily="2" charset="-78"/>
                <a:cs typeface="Sakkal Majalla" panose="02000000000000000000" pitchFamily="2" charset="-78"/>
              </a:rPr>
              <a:t>توفير رعاية صحية عالية الجودة</a:t>
            </a:r>
          </a:p>
        </p:txBody>
      </p:sp>
      <p:sp>
        <p:nvSpPr>
          <p:cNvPr id="6" name="TextBox 5">
            <a:extLst>
              <a:ext uri="{FF2B5EF4-FFF2-40B4-BE49-F238E27FC236}">
                <a16:creationId xmlns:a16="http://schemas.microsoft.com/office/drawing/2014/main" id="{452E837F-C122-C280-2E4C-8F32E67D979C}"/>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بعض الأبحاث عن المؤسسات العامة وغير الربحية، واكتشف رسالتها/رؤيتها/قيمها. قد تحتاج إلى إلقاء نظرة على أقسام الشركة أو صفحة "نبذة عنا" في الموقع الإلكتروني</a:t>
            </a:r>
          </a:p>
        </p:txBody>
      </p:sp>
      <p:sp>
        <p:nvSpPr>
          <p:cNvPr id="2" name="Footer Placeholder 2">
            <a:extLst>
              <a:ext uri="{FF2B5EF4-FFF2-40B4-BE49-F238E27FC236}">
                <a16:creationId xmlns:a16="http://schemas.microsoft.com/office/drawing/2014/main" id="{AEAEC3DF-C9E3-658D-BB85-3A43871E1EE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792843837"/>
      </p:ext>
    </p:extLst>
  </p:cSld>
  <p:clrMapOvr>
    <a:masterClrMapping/>
  </p:clrMapOvr>
  <p:transition>
    <p:sndAc>
      <p:stSnd>
        <p:snd r:embed="rId2" name="click.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72FE-B14E-4B59-47DE-BF10B3AB229A}"/>
              </a:ext>
            </a:extLst>
          </p:cNvPr>
          <p:cNvSpPr>
            <a:spLocks noGrp="1"/>
          </p:cNvSpPr>
          <p:nvPr>
            <p:ph type="title"/>
          </p:nvPr>
        </p:nvSpPr>
        <p:spPr>
          <a:xfrm>
            <a:off x="5678486" y="1195200"/>
            <a:ext cx="3008313" cy="865648"/>
          </a:xfrm>
        </p:spPr>
        <p:txBody>
          <a:bodyPr wrap="square" rtlCol="1" anchor="b">
            <a:normAutofit/>
          </a:bodyPr>
          <a:lstStyle/>
          <a:p>
            <a:pPr rtl="1"/>
            <a:r>
              <a:rPr lang="ar" sz="2200" dirty="0">
                <a:latin typeface="Sakkal Majalla" panose="02000000000000000000" pitchFamily="2" charset="-78"/>
                <a:cs typeface="Sakkal Majalla" panose="02000000000000000000" pitchFamily="2" charset="-78"/>
              </a:rPr>
              <a:t>الأهداف الذكية</a:t>
            </a:r>
          </a:p>
        </p:txBody>
      </p:sp>
      <p:sp>
        <p:nvSpPr>
          <p:cNvPr id="6" name="Text Placeholder 2">
            <a:extLst>
              <a:ext uri="{FF2B5EF4-FFF2-40B4-BE49-F238E27FC236}">
                <a16:creationId xmlns:a16="http://schemas.microsoft.com/office/drawing/2014/main" id="{0272E53D-0FA2-915A-4BCB-2129FBBF01D5}"/>
              </a:ext>
            </a:extLst>
          </p:cNvPr>
          <p:cNvSpPr>
            <a:spLocks noGrp="1"/>
          </p:cNvSpPr>
          <p:nvPr>
            <p:ph type="body" sz="half" idx="2"/>
          </p:nvPr>
        </p:nvSpPr>
        <p:spPr>
          <a:xfrm>
            <a:off x="4932040" y="2132857"/>
            <a:ext cx="3754759" cy="3993307"/>
          </a:xfrm>
        </p:spPr>
        <p:txBody>
          <a:bodyPr rtlCol="1"/>
          <a:lstStyle/>
          <a:p>
            <a:pPr rtl="1">
              <a:lnSpc>
                <a:spcPct val="90000"/>
              </a:lnSpc>
            </a:pPr>
            <a:r>
              <a:rPr lang="ar" sz="1800" dirty="0">
                <a:latin typeface="Sakkal Majalla" panose="02000000000000000000" pitchFamily="2" charset="-78"/>
                <a:cs typeface="Sakkal Majalla" panose="02000000000000000000" pitchFamily="2" charset="-78"/>
              </a:rPr>
              <a:t>يتم وضع أهداف الأعمال باستخدام اختصار SMART:</a:t>
            </a:r>
          </a:p>
          <a:p>
            <a:pPr rtl="1">
              <a:lnSpc>
                <a:spcPct val="90000"/>
              </a:lnSpc>
            </a:pPr>
            <a:r>
              <a:rPr lang="ar" sz="1800" b="1" dirty="0">
                <a:latin typeface="Sakkal Majalla" panose="02000000000000000000" pitchFamily="2" charset="-78"/>
                <a:cs typeface="Sakkal Majalla" panose="02000000000000000000" pitchFamily="2" charset="-78"/>
              </a:rPr>
              <a:t>S – محددة</a:t>
            </a:r>
            <a:r>
              <a:rPr lang="ar" sz="1800" dirty="0">
                <a:latin typeface="Sakkal Majalla" panose="02000000000000000000" pitchFamily="2" charset="-78"/>
                <a:cs typeface="Sakkal Majalla" panose="02000000000000000000" pitchFamily="2" charset="-78"/>
              </a:rPr>
              <a:t> – ما يجب القيام به ومن يقوم به</a:t>
            </a:r>
          </a:p>
          <a:p>
            <a:pPr rtl="1">
              <a:lnSpc>
                <a:spcPct val="90000"/>
              </a:lnSpc>
            </a:pPr>
            <a:r>
              <a:rPr lang="ar" sz="1800" b="1" dirty="0">
                <a:latin typeface="Sakkal Majalla" panose="02000000000000000000" pitchFamily="2" charset="-78"/>
                <a:cs typeface="Sakkal Majalla" panose="02000000000000000000" pitchFamily="2" charset="-78"/>
              </a:rPr>
              <a:t>M - قابلة للقياس - </a:t>
            </a:r>
            <a:r>
              <a:rPr lang="ar" sz="1800" dirty="0">
                <a:latin typeface="Sakkal Majalla" panose="02000000000000000000" pitchFamily="2" charset="-78"/>
                <a:cs typeface="Sakkal Majalla" panose="02000000000000000000" pitchFamily="2" charset="-78"/>
              </a:rPr>
              <a:t>كيف سيتم قياسها لمعرفة ما إذا كان قد تم إحراز تقدم</a:t>
            </a:r>
          </a:p>
          <a:p>
            <a:pPr rtl="1">
              <a:lnSpc>
                <a:spcPct val="90000"/>
              </a:lnSpc>
            </a:pPr>
            <a:r>
              <a:rPr lang="ar" sz="1800" b="1" dirty="0">
                <a:latin typeface="Sakkal Majalla" panose="02000000000000000000" pitchFamily="2" charset="-78"/>
                <a:cs typeface="Sakkal Majalla" panose="02000000000000000000" pitchFamily="2" charset="-78"/>
              </a:rPr>
              <a:t>A- قابلة للتحقيق</a:t>
            </a:r>
            <a:r>
              <a:rPr lang="ar" sz="1800" dirty="0">
                <a:latin typeface="Sakkal Majalla" panose="02000000000000000000" pitchFamily="2" charset="-78"/>
                <a:cs typeface="Sakkal Majalla" panose="02000000000000000000" pitchFamily="2" charset="-78"/>
              </a:rPr>
              <a:t> – هدف واقعي بالنظر إلى واقع بيئة الأعمال.</a:t>
            </a:r>
          </a:p>
          <a:p>
            <a:pPr rtl="1">
              <a:lnSpc>
                <a:spcPct val="90000"/>
              </a:lnSpc>
            </a:pPr>
            <a:r>
              <a:rPr lang="ar" sz="1800" b="1" dirty="0">
                <a:latin typeface="Sakkal Majalla" panose="02000000000000000000" pitchFamily="2" charset="-78"/>
                <a:cs typeface="Sakkal Majalla" panose="02000000000000000000" pitchFamily="2" charset="-78"/>
              </a:rPr>
              <a:t>R - ذات صلة -</a:t>
            </a:r>
            <a:r>
              <a:rPr lang="ar" sz="1800" dirty="0">
                <a:latin typeface="Sakkal Majalla" panose="02000000000000000000" pitchFamily="2" charset="-78"/>
                <a:cs typeface="Sakkal Majalla" panose="02000000000000000000" pitchFamily="2" charset="-78"/>
              </a:rPr>
              <a:t> هدف معقول بالنظر إلى نوع الأعمال ورؤيتها</a:t>
            </a:r>
          </a:p>
          <a:p>
            <a:pPr rtl="1">
              <a:lnSpc>
                <a:spcPct val="90000"/>
              </a:lnSpc>
            </a:pPr>
            <a:r>
              <a:rPr lang="ar" sz="1800" b="1" dirty="0">
                <a:latin typeface="Sakkal Majalla" panose="02000000000000000000" pitchFamily="2" charset="-78"/>
                <a:cs typeface="Sakkal Majalla" panose="02000000000000000000" pitchFamily="2" charset="-78"/>
              </a:rPr>
              <a:t>T – محددة زمنيًا</a:t>
            </a:r>
            <a:r>
              <a:rPr lang="ar" sz="1800" dirty="0">
                <a:latin typeface="Sakkal Majalla" panose="02000000000000000000" pitchFamily="2" charset="-78"/>
                <a:cs typeface="Sakkal Majalla" panose="02000000000000000000" pitchFamily="2" charset="-78"/>
              </a:rPr>
              <a:t> – جدول زمني محدد للانتهاء</a:t>
            </a:r>
          </a:p>
          <a:p>
            <a:pPr rtl="1"/>
            <a:endParaRPr lang="en-US" sz="1800" dirty="0">
              <a:latin typeface="Sakkal Majalla" panose="02000000000000000000" pitchFamily="2" charset="-78"/>
              <a:cs typeface="Sakkal Majalla" panose="02000000000000000000" pitchFamily="2" charset="-78"/>
            </a:endParaRPr>
          </a:p>
        </p:txBody>
      </p:sp>
      <p:sp>
        <p:nvSpPr>
          <p:cNvPr id="3" name="Content Placeholder 2">
            <a:extLst>
              <a:ext uri="{FF2B5EF4-FFF2-40B4-BE49-F238E27FC236}">
                <a16:creationId xmlns:a16="http://schemas.microsoft.com/office/drawing/2014/main" id="{5C40A0A1-BDD7-DE74-5B3E-A12A3BF481C9}"/>
              </a:ext>
            </a:extLst>
          </p:cNvPr>
          <p:cNvSpPr>
            <a:spLocks noGrp="1"/>
          </p:cNvSpPr>
          <p:nvPr>
            <p:ph idx="1"/>
          </p:nvPr>
        </p:nvSpPr>
        <p:spPr>
          <a:xfrm>
            <a:off x="457201" y="1916832"/>
            <a:ext cx="4402833" cy="3600399"/>
          </a:xfrm>
        </p:spPr>
        <p:txBody>
          <a:bodyPr wrap="square" rtlCol="1" anchor="t">
            <a:noAutofit/>
          </a:bodyPr>
          <a:lstStyle/>
          <a:p>
            <a:pPr rtl="1">
              <a:lnSpc>
                <a:spcPct val="90000"/>
              </a:lnSpc>
            </a:pPr>
            <a:r>
              <a:rPr lang="ar" sz="2000" dirty="0">
                <a:latin typeface="Sakkal Majalla" panose="02000000000000000000" pitchFamily="2" charset="-78"/>
                <a:cs typeface="Sakkal Majalla" panose="02000000000000000000" pitchFamily="2" charset="-78"/>
              </a:rPr>
              <a:t>الأهداف هي الخطوات التي تتخذها الأعمال لتحقيق غاياتها العامة. </a:t>
            </a:r>
          </a:p>
          <a:p>
            <a:pPr rtl="1">
              <a:lnSpc>
                <a:spcPct val="90000"/>
              </a:lnSpc>
            </a:pPr>
            <a:endParaRPr lang="en-GB" sz="2000" dirty="0">
              <a:latin typeface="Sakkal Majalla" panose="02000000000000000000" pitchFamily="2" charset="-78"/>
              <a:cs typeface="Sakkal Majalla" panose="02000000000000000000" pitchFamily="2" charset="-78"/>
            </a:endParaRPr>
          </a:p>
          <a:p>
            <a:pPr rtl="1">
              <a:lnSpc>
                <a:spcPct val="90000"/>
              </a:lnSpc>
            </a:pPr>
            <a:r>
              <a:rPr lang="ar" sz="2000" dirty="0">
                <a:latin typeface="Sakkal Majalla" panose="02000000000000000000" pitchFamily="2" charset="-78"/>
                <a:cs typeface="Sakkal Majalla" panose="02000000000000000000" pitchFamily="2" charset="-78"/>
              </a:rPr>
              <a:t>قد يكون لدى العمل عدة أهداف لمساعدته على تحقيق غاياته. </a:t>
            </a:r>
          </a:p>
          <a:p>
            <a:pPr rtl="1">
              <a:lnSpc>
                <a:spcPct val="90000"/>
              </a:lnSpc>
            </a:pPr>
            <a:endParaRPr lang="en-GB" sz="2000" dirty="0">
              <a:latin typeface="Sakkal Majalla" panose="02000000000000000000" pitchFamily="2" charset="-78"/>
              <a:cs typeface="Sakkal Majalla" panose="02000000000000000000" pitchFamily="2" charset="-78"/>
            </a:endParaRPr>
          </a:p>
          <a:p>
            <a:pPr rtl="1">
              <a:lnSpc>
                <a:spcPct val="90000"/>
              </a:lnSpc>
            </a:pPr>
            <a:r>
              <a:rPr lang="ar" sz="2000" dirty="0">
                <a:latin typeface="Sakkal Majalla" panose="02000000000000000000" pitchFamily="2" charset="-78"/>
                <a:cs typeface="Sakkal Majalla" panose="02000000000000000000" pitchFamily="2" charset="-78"/>
              </a:rPr>
              <a:t>على سبيل المثال، </a:t>
            </a:r>
            <a:r>
              <a:rPr lang="ar" sz="2000" b="1" dirty="0">
                <a:latin typeface="Sakkal Majalla" panose="02000000000000000000" pitchFamily="2" charset="-78"/>
                <a:cs typeface="Sakkal Majalla" panose="02000000000000000000" pitchFamily="2" charset="-78"/>
              </a:rPr>
              <a:t>الغاية</a:t>
            </a:r>
            <a:r>
              <a:rPr lang="ar" sz="2000" dirty="0">
                <a:latin typeface="Sakkal Majalla" panose="02000000000000000000" pitchFamily="2" charset="-78"/>
                <a:cs typeface="Sakkal Majalla" panose="02000000000000000000" pitchFamily="2" charset="-78"/>
              </a:rPr>
              <a:t>: تحقيق ربح بقيمة 600.000 دولار. </a:t>
            </a:r>
          </a:p>
          <a:p>
            <a:pPr rtl="1">
              <a:lnSpc>
                <a:spcPct val="90000"/>
              </a:lnSpc>
            </a:pPr>
            <a:endParaRPr lang="en-GB" sz="2000" dirty="0">
              <a:latin typeface="Sakkal Majalla" panose="02000000000000000000" pitchFamily="2" charset="-78"/>
              <a:cs typeface="Sakkal Majalla" panose="02000000000000000000" pitchFamily="2" charset="-78"/>
            </a:endParaRPr>
          </a:p>
          <a:p>
            <a:pPr rtl="1">
              <a:lnSpc>
                <a:spcPct val="90000"/>
              </a:lnSpc>
            </a:pPr>
            <a:r>
              <a:rPr lang="ar" sz="2000" b="1" dirty="0">
                <a:latin typeface="Sakkal Majalla" panose="02000000000000000000" pitchFamily="2" charset="-78"/>
                <a:cs typeface="Sakkal Majalla" panose="02000000000000000000" pitchFamily="2" charset="-78"/>
              </a:rPr>
              <a:t>الهدف:</a:t>
            </a:r>
            <a:r>
              <a:rPr lang="ar" sz="2000" dirty="0">
                <a:latin typeface="Sakkal Majalla" panose="02000000000000000000" pitchFamily="2" charset="-78"/>
                <a:cs typeface="Sakkal Majalla" panose="02000000000000000000" pitchFamily="2" charset="-78"/>
              </a:rPr>
              <a:t> تحقيق ربح بقيمة 50000 دولار كل شهر للعام المقبل.</a:t>
            </a:r>
          </a:p>
          <a:p>
            <a:pPr marL="0" indent="0" rtl="1">
              <a:lnSpc>
                <a:spcPct val="90000"/>
              </a:lnSpc>
              <a:buNone/>
            </a:pPr>
            <a:endParaRPr lang="en-GB" sz="20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BA36BCB1-4691-9455-6455-211AD10CACFF}"/>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430185343"/>
      </p:ext>
    </p:extLst>
  </p:cSld>
  <p:clrMapOvr>
    <a:masterClrMapping/>
  </p:clrMapOvr>
  <p:transition>
    <p:sndAc>
      <p:stSnd>
        <p:snd r:embed="rId3" name="click.wav"/>
      </p:st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A7FD-334D-7702-F271-772F9D9A1C2D}"/>
            </a:ext>
          </a:extLst>
        </p:cNvPr>
        <p:cNvGrpSpPr/>
        <p:nvPr/>
      </p:nvGrpSpPr>
      <p:grpSpPr>
        <a:xfrm>
          <a:off x="0" y="0"/>
          <a:ext cx="0" cy="0"/>
          <a:chOff x="0" y="0"/>
          <a:chExt cx="0" cy="0"/>
        </a:xfrm>
      </p:grpSpPr>
      <p:sp>
        <p:nvSpPr>
          <p:cNvPr id="34818" name="Title 2">
            <a:extLst>
              <a:ext uri="{FF2B5EF4-FFF2-40B4-BE49-F238E27FC236}">
                <a16:creationId xmlns:a16="http://schemas.microsoft.com/office/drawing/2014/main" id="{61B3F14E-0CDC-D9D4-5BFC-E4749F1778AF}"/>
              </a:ext>
            </a:extLst>
          </p:cNvPr>
          <p:cNvSpPr>
            <a:spLocks noGrp="1" noChangeArrowheads="1"/>
          </p:cNvSpPr>
          <p:nvPr>
            <p:ph type="title"/>
          </p:nvPr>
        </p:nvSpPr>
        <p:spPr bwMode="auto">
          <a:xfrm>
            <a:off x="457200" y="134076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600" dirty="0">
                <a:latin typeface="Sakkal Majalla" panose="02000000000000000000" pitchFamily="2" charset="-78"/>
                <a:cs typeface="Sakkal Majalla" panose="02000000000000000000" pitchFamily="2" charset="-78"/>
              </a:rPr>
              <a:t>هدف التعلم ج</a:t>
            </a:r>
            <a:br>
              <a:rPr lang="en-US" altLang="en-US" sz="2600" dirty="0">
                <a:latin typeface="Sakkal Majalla" panose="02000000000000000000" pitchFamily="2" charset="-78"/>
                <a:cs typeface="Sakkal Majalla" panose="02000000000000000000" pitchFamily="2" charset="-78"/>
              </a:rPr>
            </a:br>
            <a:br>
              <a:rPr lang="en-US" altLang="en-US" sz="2600" dirty="0">
                <a:latin typeface="Sakkal Majalla" panose="02000000000000000000" pitchFamily="2" charset="-78"/>
                <a:cs typeface="Sakkal Majalla" panose="02000000000000000000" pitchFamily="2" charset="-78"/>
              </a:rPr>
            </a:br>
            <a:endParaRPr lang="en-GB" altLang="en-US" sz="2600" dirty="0">
              <a:latin typeface="Sakkal Majalla" panose="02000000000000000000" pitchFamily="2" charset="-78"/>
              <a:cs typeface="Sakkal Majalla" panose="02000000000000000000" pitchFamily="2" charset="-78"/>
            </a:endParaRPr>
          </a:p>
        </p:txBody>
      </p:sp>
      <p:sp>
        <p:nvSpPr>
          <p:cNvPr id="34819" name="Content Placeholder 3">
            <a:extLst>
              <a:ext uri="{FF2B5EF4-FFF2-40B4-BE49-F238E27FC236}">
                <a16:creationId xmlns:a16="http://schemas.microsoft.com/office/drawing/2014/main" id="{C3514846-0A8E-6D7C-C09C-7C425E31A923}"/>
              </a:ext>
            </a:extLst>
          </p:cNvPr>
          <p:cNvSpPr>
            <a:spLocks noGrp="1" noChangeArrowheads="1"/>
          </p:cNvSpPr>
          <p:nvPr>
            <p:ph sz="half" idx="2"/>
          </p:nvPr>
        </p:nvSpPr>
        <p:spPr bwMode="auto">
          <a:xfrm>
            <a:off x="539751" y="1988840"/>
            <a:ext cx="7991475" cy="19008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indent="0" rtl="1">
              <a:buFont typeface="Wingdings" panose="05000000000000000000" pitchFamily="2" charset="2"/>
              <a:buNone/>
            </a:pPr>
            <a:r>
              <a:rPr lang="ar" sz="3400" b="1" dirty="0">
                <a:latin typeface="Sakkal Majalla" panose="02000000000000000000" pitchFamily="2" charset="-78"/>
                <a:cs typeface="Sakkal Majalla" panose="02000000000000000000" pitchFamily="2" charset="-78"/>
              </a:rPr>
              <a:t>دراسة بيئة المؤسسات التجارية</a:t>
            </a:r>
          </a:p>
          <a:p>
            <a:pPr indent="0" rtl="1">
              <a:buFont typeface="Wingdings" panose="05000000000000000000" pitchFamily="2" charset="2"/>
              <a:buNone/>
            </a:pPr>
            <a:r>
              <a:rPr lang="ar" sz="2200" b="1" dirty="0">
                <a:latin typeface="Sakkal Majalla" panose="02000000000000000000" pitchFamily="2" charset="-78"/>
                <a:cs typeface="Sakkal Majalla" panose="02000000000000000000" pitchFamily="2" charset="-78"/>
              </a:rPr>
              <a:t>ج </a:t>
            </a:r>
            <a:r>
              <a:rPr lang="ar" sz="2200" dirty="0">
                <a:latin typeface="Sakkal Majalla" panose="02000000000000000000" pitchFamily="2" charset="-78"/>
                <a:cs typeface="Sakkal Majalla" panose="02000000000000000000" pitchFamily="2" charset="-78"/>
              </a:rPr>
              <a:t>1 البيئة الخارجية</a:t>
            </a:r>
          </a:p>
          <a:p>
            <a:pPr indent="0" rtl="1">
              <a:buFont typeface="Wingdings" panose="05000000000000000000" pitchFamily="2" charset="2"/>
              <a:buNone/>
            </a:pPr>
            <a:r>
              <a:rPr lang="ar" sz="2200" b="1" dirty="0">
                <a:latin typeface="Sakkal Majalla" panose="02000000000000000000" pitchFamily="2" charset="-78"/>
                <a:cs typeface="Sakkal Majalla" panose="02000000000000000000" pitchFamily="2" charset="-78"/>
              </a:rPr>
              <a:t>ج 2 </a:t>
            </a:r>
            <a:r>
              <a:rPr lang="ar" sz="2200" dirty="0">
                <a:latin typeface="Sakkal Majalla" panose="02000000000000000000" pitchFamily="2" charset="-78"/>
                <a:cs typeface="Sakkal Majalla" panose="02000000000000000000" pitchFamily="2" charset="-78"/>
              </a:rPr>
              <a:t>البيئة الداخلية</a:t>
            </a:r>
          </a:p>
          <a:p>
            <a:pPr indent="0" rtl="1">
              <a:buFont typeface="Wingdings" panose="05000000000000000000" pitchFamily="2" charset="2"/>
              <a:buNone/>
            </a:pPr>
            <a:r>
              <a:rPr lang="ar" sz="2200" b="1" dirty="0">
                <a:latin typeface="Sakkal Majalla" panose="02000000000000000000" pitchFamily="2" charset="-78"/>
                <a:cs typeface="Sakkal Majalla" panose="02000000000000000000" pitchFamily="2" charset="-78"/>
              </a:rPr>
              <a:t>ج 3</a:t>
            </a:r>
            <a:r>
              <a:rPr lang="ar" sz="2200" dirty="0">
                <a:latin typeface="Sakkal Majalla" panose="02000000000000000000" pitchFamily="2" charset="-78"/>
                <a:cs typeface="Sakkal Majalla" panose="02000000000000000000" pitchFamily="2" charset="-78"/>
              </a:rPr>
              <a:t> البيئة التنافسية</a:t>
            </a:r>
          </a:p>
          <a:p>
            <a:pPr indent="-457200" rtl="1">
              <a:buFont typeface="Wingdings" panose="05000000000000000000" pitchFamily="2" charset="2"/>
              <a:buNone/>
            </a:pPr>
            <a:r>
              <a:rPr lang="ar" sz="2200" b="1" dirty="0">
                <a:latin typeface="Sakkal Majalla" panose="02000000000000000000" pitchFamily="2" charset="-78"/>
                <a:cs typeface="Sakkal Majalla" panose="02000000000000000000" pitchFamily="2" charset="-78"/>
              </a:rPr>
              <a:t>    	ج 4 </a:t>
            </a:r>
            <a:r>
              <a:rPr lang="ar" sz="2200" dirty="0">
                <a:latin typeface="Sakkal Majalla" panose="02000000000000000000" pitchFamily="2" charset="-78"/>
                <a:cs typeface="Sakkal Majalla" panose="02000000000000000000" pitchFamily="2" charset="-78"/>
              </a:rPr>
              <a:t> الفوائد والمخاطر المرتبطة بالابتكار</a:t>
            </a:r>
          </a:p>
        </p:txBody>
      </p:sp>
      <p:sp>
        <p:nvSpPr>
          <p:cNvPr id="34820" name="Rectangle 1">
            <a:extLst>
              <a:ext uri="{FF2B5EF4-FFF2-40B4-BE49-F238E27FC236}">
                <a16:creationId xmlns:a16="http://schemas.microsoft.com/office/drawing/2014/main" id="{4893B0A3-DA3C-AB58-A755-52A53B83C4E3}"/>
              </a:ext>
            </a:extLst>
          </p:cNvPr>
          <p:cNvSpPr>
            <a:spLocks noChangeArrowheads="1"/>
          </p:cNvSpPr>
          <p:nvPr/>
        </p:nvSpPr>
        <p:spPr bwMode="auto">
          <a:xfrm>
            <a:off x="539750" y="2493963"/>
            <a:ext cx="7991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endParaRPr lang="en-GB" altLang="en-US" sz="3600" b="1" dirty="0">
              <a:highlight>
                <a:srgbClr val="FFFF00"/>
              </a:highlight>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BF6251D5-1287-748F-C6EE-3BFF7C3C0E0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927692709"/>
      </p:ext>
    </p:extLst>
  </p:cSld>
  <p:clrMapOvr>
    <a:masterClrMapping/>
  </p:clrMapOvr>
  <p:transition>
    <p:sndAc>
      <p:stSnd>
        <p:snd r:embed="rId3" name="click.wav"/>
      </p:stSnd>
    </p:sndAc>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500B-96F7-7286-27D3-5F6D565B2140}"/>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ج1</a:t>
            </a:r>
            <a:r>
              <a:rPr lang="en" sz="4600" b="1" dirty="0">
                <a:latin typeface="Sakkal Majalla" panose="02000000000000000000" pitchFamily="2" charset="-78"/>
                <a:cs typeface="Sakkal Majalla" panose="02000000000000000000" pitchFamily="2" charset="-78"/>
              </a:rPr>
              <a:t> </a:t>
            </a:r>
            <a:r>
              <a:rPr lang="en" sz="4600" dirty="0">
                <a:latin typeface="Sakkal Majalla" panose="02000000000000000000" pitchFamily="2" charset="-78"/>
                <a:cs typeface="Sakkal Majalla" panose="02000000000000000000" pitchFamily="2" charset="-78"/>
              </a:rPr>
              <a:t>البيئة</a:t>
            </a:r>
            <a:r>
              <a:rPr lang="en" sz="4600" b="1" dirty="0">
                <a:latin typeface="Sakkal Majalla" panose="02000000000000000000" pitchFamily="2" charset="-78"/>
                <a:cs typeface="Sakkal Majalla" panose="02000000000000000000" pitchFamily="2" charset="-78"/>
              </a:rPr>
              <a:t> </a:t>
            </a:r>
            <a:r>
              <a:rPr lang="en" sz="4600" dirty="0">
                <a:latin typeface="Sakkal Majalla" panose="02000000000000000000" pitchFamily="2" charset="-78"/>
                <a:cs typeface="Sakkal Majalla" panose="02000000000000000000" pitchFamily="2" charset="-78"/>
              </a:rPr>
              <a:t>الخارجية</a:t>
            </a:r>
          </a:p>
        </p:txBody>
      </p:sp>
      <p:sp>
        <p:nvSpPr>
          <p:cNvPr id="3" name="Content Placeholder 2">
            <a:extLst>
              <a:ext uri="{FF2B5EF4-FFF2-40B4-BE49-F238E27FC236}">
                <a16:creationId xmlns:a16="http://schemas.microsoft.com/office/drawing/2014/main" id="{796ADB30-73E0-6E11-7E0E-CCAF8DD6A8F7}"/>
              </a:ext>
            </a:extLst>
          </p:cNvPr>
          <p:cNvSpPr>
            <a:spLocks noGrp="1"/>
          </p:cNvSpPr>
          <p:nvPr>
            <p:ph idx="1"/>
          </p:nvPr>
        </p:nvSpPr>
        <p:spPr>
          <a:xfrm>
            <a:off x="468311" y="2196000"/>
            <a:ext cx="8207375" cy="3878436"/>
          </a:xfrm>
        </p:spPr>
        <p:txBody>
          <a:bodyPr wrap="square" rtlCol="1" anchor="t">
            <a:normAutofit/>
          </a:bodyPr>
          <a:lstStyle/>
          <a:p>
            <a:pPr marL="0" indent="0" rtl="1">
              <a:lnSpc>
                <a:spcPct val="90000"/>
              </a:lnSpc>
              <a:buNone/>
            </a:pPr>
            <a:r>
              <a:rPr lang="ar" sz="2100" dirty="0">
                <a:latin typeface="Sakkal Majalla" panose="02000000000000000000" pitchFamily="2" charset="-78"/>
                <a:cs typeface="Sakkal Majalla" panose="02000000000000000000" pitchFamily="2" charset="-78"/>
              </a:rPr>
              <a:t>تتأثر الأعمال بما يحدث خارجها، وهذه هي البيئة الخارجية. يعد فهم البيئة الخارجية أمرًا أساسيًا لتحديد المشكلات المحتملة قبل حدوثها ومعرفة كيفية حلها. تحتاج الأعمال إلى معرفة المعلومات التي يجب جمعها. إحدى أدوات القيام بذلك هي تحليل بيستل: PESTLE (بيستل) هو اختصار:</a:t>
            </a:r>
          </a:p>
          <a:p>
            <a:pPr rtl="1">
              <a:lnSpc>
                <a:spcPct val="90000"/>
              </a:lnSpc>
            </a:pPr>
            <a:endParaRPr lang="en-GB" sz="2100" dirty="0">
              <a:latin typeface="Sakkal Majalla" panose="02000000000000000000" pitchFamily="2" charset="-78"/>
              <a:cs typeface="Sakkal Majalla" panose="02000000000000000000" pitchFamily="2" charset="-78"/>
            </a:endParaRPr>
          </a:p>
          <a:p>
            <a:pPr rtl="1">
              <a:lnSpc>
                <a:spcPct val="90000"/>
              </a:lnSpc>
            </a:pPr>
            <a:r>
              <a:rPr lang="ar" sz="2100" dirty="0">
                <a:latin typeface="Sakkal Majalla" panose="02000000000000000000" pitchFamily="2" charset="-78"/>
                <a:cs typeface="Sakkal Majalla" panose="02000000000000000000" pitchFamily="2" charset="-78"/>
              </a:rPr>
              <a:t>P- القرارات السياسية</a:t>
            </a:r>
          </a:p>
          <a:p>
            <a:pPr rtl="1">
              <a:lnSpc>
                <a:spcPct val="90000"/>
              </a:lnSpc>
            </a:pPr>
            <a:r>
              <a:rPr lang="ar" sz="2100" dirty="0">
                <a:latin typeface="Sakkal Majalla" panose="02000000000000000000" pitchFamily="2" charset="-78"/>
                <a:cs typeface="Sakkal Majalla" panose="02000000000000000000" pitchFamily="2" charset="-78"/>
              </a:rPr>
              <a:t>E- السياسات الاقتصادية والمالية والنقدية والسياسات الحكومية الأخرى</a:t>
            </a:r>
          </a:p>
          <a:p>
            <a:pPr rtl="1">
              <a:lnSpc>
                <a:spcPct val="90000"/>
              </a:lnSpc>
            </a:pPr>
            <a:r>
              <a:rPr lang="ar" sz="2100" dirty="0">
                <a:latin typeface="Sakkal Majalla" panose="02000000000000000000" pitchFamily="2" charset="-78"/>
                <a:cs typeface="Sakkal Majalla" panose="02000000000000000000" pitchFamily="2" charset="-78"/>
              </a:rPr>
              <a:t>S-المواقف الاجتماعية تجاه الادخار والإنفاق والديون؛ متطلبات المسؤولية الاجتماعية والتغير</a:t>
            </a:r>
          </a:p>
          <a:p>
            <a:pPr rtl="1">
              <a:lnSpc>
                <a:spcPct val="90000"/>
              </a:lnSpc>
            </a:pPr>
            <a:r>
              <a:rPr lang="ar" sz="2100" dirty="0">
                <a:latin typeface="Sakkal Majalla" panose="02000000000000000000" pitchFamily="2" charset="-78"/>
                <a:cs typeface="Sakkal Majalla" panose="02000000000000000000" pitchFamily="2" charset="-78"/>
              </a:rPr>
              <a:t>T –التغير التكنولوجي</a:t>
            </a:r>
          </a:p>
          <a:p>
            <a:pPr rtl="1">
              <a:lnSpc>
                <a:spcPct val="90000"/>
              </a:lnSpc>
            </a:pPr>
            <a:r>
              <a:rPr lang="ar" sz="2100" dirty="0">
                <a:latin typeface="Sakkal Majalla" panose="02000000000000000000" pitchFamily="2" charset="-78"/>
                <a:cs typeface="Sakkal Majalla" panose="02000000000000000000" pitchFamily="2" charset="-78"/>
              </a:rPr>
              <a:t>L- البيئة القانونية</a:t>
            </a:r>
          </a:p>
          <a:p>
            <a:pPr rtl="1">
              <a:lnSpc>
                <a:spcPct val="90000"/>
              </a:lnSpc>
            </a:pPr>
            <a:r>
              <a:rPr lang="ar" sz="2100" dirty="0">
                <a:latin typeface="Sakkal Majalla" panose="02000000000000000000" pitchFamily="2" charset="-78"/>
                <a:cs typeface="Sakkal Majalla" panose="02000000000000000000" pitchFamily="2" charset="-78"/>
              </a:rPr>
              <a:t>E-العوامل البيئية والاتجاهات الأخلاقية</a:t>
            </a:r>
          </a:p>
        </p:txBody>
      </p:sp>
      <p:sp>
        <p:nvSpPr>
          <p:cNvPr id="5" name="Footer Placeholder 2">
            <a:extLst>
              <a:ext uri="{FF2B5EF4-FFF2-40B4-BE49-F238E27FC236}">
                <a16:creationId xmlns:a16="http://schemas.microsoft.com/office/drawing/2014/main" id="{21314FD2-3F70-6E96-1A82-73F47191D03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994138224"/>
      </p:ext>
    </p:extLst>
  </p:cSld>
  <p:clrMapOvr>
    <a:masterClrMapping/>
  </p:clrMapOvr>
  <p:transition>
    <p:sndAc>
      <p:stSnd>
        <p:snd r:embed="rId2" name="click.wav"/>
      </p:stSnd>
    </p:sndAc>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C7D6-79AD-147E-CF3A-D317E522758A}"/>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PESTLE (بيستل) :</a:t>
            </a:r>
          </a:p>
        </p:txBody>
      </p:sp>
      <p:sp>
        <p:nvSpPr>
          <p:cNvPr id="3" name="Content Placeholder 2">
            <a:extLst>
              <a:ext uri="{FF2B5EF4-FFF2-40B4-BE49-F238E27FC236}">
                <a16:creationId xmlns:a16="http://schemas.microsoft.com/office/drawing/2014/main" id="{95C3A7F6-FBAE-05F3-92EA-1E8E47280F1D}"/>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b="1" dirty="0">
                <a:latin typeface="Sakkal Majalla" panose="02000000000000000000" pitchFamily="2" charset="-78"/>
                <a:cs typeface="Sakkal Majalla" panose="02000000000000000000" pitchFamily="2" charset="-78"/>
              </a:rPr>
              <a:t>القرارات السياسية - </a:t>
            </a:r>
            <a:r>
              <a:rPr lang="ar" sz="1900" dirty="0">
                <a:latin typeface="Sakkal Majalla" panose="02000000000000000000" pitchFamily="2" charset="-78"/>
                <a:cs typeface="Sakkal Majalla" panose="02000000000000000000" pitchFamily="2" charset="-78"/>
              </a:rPr>
              <a:t>هي القرارات التي تتخذها الحكومة، والتي لها تأثير على الأعمال. ويمكن أن تشمل:</a:t>
            </a:r>
          </a:p>
          <a:p>
            <a:pPr lvl="1" rtl="1">
              <a:lnSpc>
                <a:spcPct val="90000"/>
              </a:lnSpc>
            </a:pPr>
            <a:r>
              <a:rPr lang="ar" sz="1900" dirty="0">
                <a:latin typeface="Sakkal Majalla" panose="02000000000000000000" pitchFamily="2" charset="-78"/>
                <a:cs typeface="Sakkal Majalla" panose="02000000000000000000" pitchFamily="2" charset="-78"/>
              </a:rPr>
              <a:t>الدعم الحكومي – الأموال (المنح) المقدمة للأعمال من الحكومة للمساعدة في تطوير أعمالها.</a:t>
            </a:r>
          </a:p>
          <a:p>
            <a:pPr lvl="1" rtl="1">
              <a:lnSpc>
                <a:spcPct val="90000"/>
              </a:lnSpc>
            </a:pPr>
            <a:r>
              <a:rPr lang="ar" sz="1900" dirty="0">
                <a:latin typeface="Sakkal Majalla" panose="02000000000000000000" pitchFamily="2" charset="-78"/>
                <a:cs typeface="Sakkal Majalla" panose="02000000000000000000" pitchFamily="2" charset="-78"/>
              </a:rPr>
              <a:t>عضوية الجمعيات التجارية مثل الاتحاد الأوروبي - تعد كل اتفاقية فريدة من نوعها، ولكنها قد تشمل تخفيضات في التعريفات الجمركية، بحيث يسهل الوصول إلى الأسواق ودعم النمو وريادة الأعمال</a:t>
            </a:r>
          </a:p>
          <a:p>
            <a:pPr rtl="1">
              <a:lnSpc>
                <a:spcPct val="90000"/>
              </a:lnSpc>
            </a:pPr>
            <a:endParaRPr lang="en-GB" sz="1900" dirty="0">
              <a:latin typeface="Sakkal Majalla" panose="02000000000000000000" pitchFamily="2" charset="-78"/>
              <a:cs typeface="Sakkal Majalla" panose="02000000000000000000" pitchFamily="2" charset="-78"/>
            </a:endParaRP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358858F7-616C-4FC3-BAB5-38C388E34CCB}"/>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القرارات السياسة التي حدثت في بلدك، والتي قد تؤثر على طريقة أداء الأعمال، وناقشها</a:t>
            </a:r>
          </a:p>
        </p:txBody>
      </p:sp>
      <p:sp>
        <p:nvSpPr>
          <p:cNvPr id="4" name="Footer Placeholder 2">
            <a:extLst>
              <a:ext uri="{FF2B5EF4-FFF2-40B4-BE49-F238E27FC236}">
                <a16:creationId xmlns:a16="http://schemas.microsoft.com/office/drawing/2014/main" id="{E63B873E-54BB-F682-E9D4-283AEE0F3240}"/>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051861070"/>
      </p:ext>
    </p:extLst>
  </p:cSld>
  <p:clrMapOvr>
    <a:masterClrMapping/>
  </p:clrMapOvr>
  <p:transition>
    <p:sndAc>
      <p:stSnd>
        <p:snd r:embed="rId2" name="click.wav"/>
      </p:st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3DF4-0D72-228C-16D6-1856DD732DFC}"/>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PESTLE (بيستل) :</a:t>
            </a:r>
          </a:p>
        </p:txBody>
      </p:sp>
      <p:sp>
        <p:nvSpPr>
          <p:cNvPr id="3" name="Content Placeholder 2">
            <a:extLst>
              <a:ext uri="{FF2B5EF4-FFF2-40B4-BE49-F238E27FC236}">
                <a16:creationId xmlns:a16="http://schemas.microsoft.com/office/drawing/2014/main" id="{85292408-F4C2-440B-2FE0-3BC839352152}"/>
              </a:ext>
            </a:extLst>
          </p:cNvPr>
          <p:cNvSpPr>
            <a:spLocks noGrp="1"/>
          </p:cNvSpPr>
          <p:nvPr>
            <p:ph sz="half" idx="2"/>
          </p:nvPr>
        </p:nvSpPr>
        <p:spPr>
          <a:xfrm>
            <a:off x="468312" y="2195513"/>
            <a:ext cx="7991475" cy="3609975"/>
          </a:xfrm>
        </p:spPr>
        <p:txBody>
          <a:bodyPr wrap="square" rtlCol="1" anchor="t">
            <a:normAutofit/>
          </a:bodyPr>
          <a:lstStyle/>
          <a:p>
            <a:pPr rtl="1">
              <a:lnSpc>
                <a:spcPct val="90000"/>
              </a:lnSpc>
            </a:pPr>
            <a:r>
              <a:rPr lang="ar" sz="2200" b="1" dirty="0">
                <a:latin typeface="Sakkal Majalla" panose="02000000000000000000" pitchFamily="2" charset="-78"/>
                <a:cs typeface="Sakkal Majalla" panose="02000000000000000000" pitchFamily="2" charset="-78"/>
              </a:rPr>
              <a:t>السياسات الاقتصادية - </a:t>
            </a:r>
            <a:r>
              <a:rPr lang="ar" sz="2200" dirty="0">
                <a:latin typeface="Sakkal Majalla" panose="02000000000000000000" pitchFamily="2" charset="-78"/>
                <a:cs typeface="Sakkal Majalla" panose="02000000000000000000" pitchFamily="2" charset="-78"/>
              </a:rPr>
              <a:t>هي آثار أداء الاقتصاد على الأعمال.</a:t>
            </a:r>
          </a:p>
          <a:p>
            <a:pPr rtl="1">
              <a:lnSpc>
                <a:spcPct val="90000"/>
              </a:lnSpc>
            </a:pPr>
            <a:r>
              <a:rPr lang="ar" sz="2200" dirty="0">
                <a:latin typeface="Sakkal Majalla" panose="02000000000000000000" pitchFamily="2" charset="-78"/>
                <a:cs typeface="Sakkal Majalla" panose="02000000000000000000" pitchFamily="2" charset="-78"/>
              </a:rPr>
              <a:t>السياسات الاقتصادية في جانب العرض- السياسات الحكومية المعمول بها لتشجيع الأعمال على إنتاج السلع والخدمات من خلال تحفيز الاستثمار والابتكار والكفاءة وتعزيز المنافسة. ويؤدي هذا إلى زيادة النمو الاقتصادي. على سبيل المثال: إن تخفيض ضريبة الشركات يعني تحمل الأعمال عبئًا ضريبيًا أقل، لذا؛ يمكنها استثمار المزيد من الأموال في إنتاج السلع والخدمات</a:t>
            </a:r>
          </a:p>
          <a:p>
            <a:pPr rtl="1">
              <a:lnSpc>
                <a:spcPct val="90000"/>
              </a:lnSpc>
            </a:pPr>
            <a:r>
              <a:rPr lang="ar" sz="2200" dirty="0">
                <a:latin typeface="Sakkal Majalla" panose="02000000000000000000" pitchFamily="2" charset="-78"/>
                <a:cs typeface="Sakkal Majalla" panose="02000000000000000000" pitchFamily="2" charset="-78"/>
              </a:rPr>
              <a:t>النمو الاقتصادي - يُقاس من خلال الزيادة في </a:t>
            </a:r>
            <a:r>
              <a:rPr lang="ar" sz="2200" b="1" dirty="0">
                <a:latin typeface="Sakkal Majalla" panose="02000000000000000000" pitchFamily="2" charset="-78"/>
                <a:cs typeface="Sakkal Majalla" panose="02000000000000000000" pitchFamily="2" charset="-78"/>
              </a:rPr>
              <a:t>الناتج</a:t>
            </a:r>
            <a:r>
              <a:rPr lang="ar" sz="2200" dirty="0">
                <a:latin typeface="Sakkal Majalla" panose="02000000000000000000" pitchFamily="2" charset="-78"/>
                <a:cs typeface="Sakkal Majalla" panose="02000000000000000000" pitchFamily="2" charset="-78"/>
              </a:rPr>
              <a:t> </a:t>
            </a:r>
            <a:r>
              <a:rPr lang="en" sz="2200" b="1" dirty="0">
                <a:latin typeface="Sakkal Majalla" panose="02000000000000000000" pitchFamily="2" charset="-78"/>
                <a:cs typeface="Sakkal Majalla" panose="02000000000000000000" pitchFamily="2" charset="-78"/>
              </a:rPr>
              <a:t>المحلي</a:t>
            </a:r>
            <a:r>
              <a:rPr lang="en" sz="2200" dirty="0">
                <a:latin typeface="Sakkal Majalla" panose="02000000000000000000" pitchFamily="2" charset="-78"/>
                <a:cs typeface="Sakkal Majalla" panose="02000000000000000000" pitchFamily="2" charset="-78"/>
              </a:rPr>
              <a:t> </a:t>
            </a:r>
            <a:r>
              <a:rPr lang="en" sz="2200" b="1" dirty="0">
                <a:latin typeface="Sakkal Majalla" panose="02000000000000000000" pitchFamily="2" charset="-78"/>
                <a:cs typeface="Sakkal Majalla" panose="02000000000000000000" pitchFamily="2" charset="-78"/>
              </a:rPr>
              <a:t>الإجمالي،</a:t>
            </a:r>
            <a:r>
              <a:rPr lang="en" sz="2200" dirty="0">
                <a:latin typeface="Sakkal Majalla" panose="02000000000000000000" pitchFamily="2" charset="-78"/>
                <a:cs typeface="Sakkal Majalla" panose="02000000000000000000" pitchFamily="2" charset="-78"/>
              </a:rPr>
              <a:t> وهو القيمة المجمعة لجميع السلع والخدمات المنتجة في بلد ما خلال عام واحد. تسهم العديد من العوامل معًا في النمو الاقتصادي </a:t>
            </a:r>
            <a:r>
              <a:rPr lang="ar-EG" sz="2200" dirty="0">
                <a:latin typeface="Sakkal Majalla" panose="02000000000000000000" pitchFamily="2" charset="-78"/>
                <a:cs typeface="Sakkal Majalla" panose="02000000000000000000" pitchFamily="2" charset="-78"/>
              </a:rPr>
              <a:t>(أو الركود). </a:t>
            </a:r>
          </a:p>
        </p:txBody>
      </p:sp>
      <p:sp>
        <p:nvSpPr>
          <p:cNvPr id="4" name="Footer Placeholder 2">
            <a:extLst>
              <a:ext uri="{FF2B5EF4-FFF2-40B4-BE49-F238E27FC236}">
                <a16:creationId xmlns:a16="http://schemas.microsoft.com/office/drawing/2014/main" id="{9516B58F-75E0-F7BA-7AA2-E0F02CD5D51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4065436797"/>
      </p:ext>
    </p:extLst>
  </p:cSld>
  <p:clrMapOvr>
    <a:masterClrMapping/>
  </p:clrMapOvr>
  <p:transition>
    <p:sndAc>
      <p:stSnd>
        <p:snd r:embed="rId2" name="click.wav"/>
      </p:stSnd>
    </p:sndAc>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3750-031D-92C5-68FD-9C0DB90BD22B}"/>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PESTLE (بيستل) :</a:t>
            </a:r>
          </a:p>
        </p:txBody>
      </p:sp>
      <p:sp>
        <p:nvSpPr>
          <p:cNvPr id="5" name="TextBox 4">
            <a:extLst>
              <a:ext uri="{FF2B5EF4-FFF2-40B4-BE49-F238E27FC236}">
                <a16:creationId xmlns:a16="http://schemas.microsoft.com/office/drawing/2014/main" id="{F1FA6334-527D-3C8A-A4AB-632FC4064BC2}"/>
              </a:ext>
            </a:extLst>
          </p:cNvPr>
          <p:cNvSpPr txBox="1"/>
          <p:nvPr/>
        </p:nvSpPr>
        <p:spPr bwMode="auto">
          <a:xfrm>
            <a:off x="4648199" y="2196001"/>
            <a:ext cx="4027487"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القرارات الاقتصادية التي حدثت في بلدك، والتي قد تؤثر على طريقة أداء الأعمال، وناقشها</a:t>
            </a:r>
          </a:p>
        </p:txBody>
      </p:sp>
      <p:graphicFrame>
        <p:nvGraphicFramePr>
          <p:cNvPr id="7" name="Content Placeholder 2">
            <a:extLst>
              <a:ext uri="{FF2B5EF4-FFF2-40B4-BE49-F238E27FC236}">
                <a16:creationId xmlns:a16="http://schemas.microsoft.com/office/drawing/2014/main" id="{0F5B629C-1132-538B-2FB3-AE8ECEDBC08D}"/>
              </a:ext>
            </a:extLst>
          </p:cNvPr>
          <p:cNvGraphicFramePr>
            <a:graphicFrameLocks noGrp="1"/>
          </p:cNvGraphicFramePr>
          <p:nvPr>
            <p:ph sz="half" idx="2"/>
            <p:extLst>
              <p:ext uri="{D42A27DB-BD31-4B8C-83A1-F6EECF244321}">
                <p14:modId xmlns:p14="http://schemas.microsoft.com/office/powerpoint/2010/main" val="594760336"/>
              </p:ext>
            </p:extLst>
          </p:nvPr>
        </p:nvGraphicFramePr>
        <p:xfrm>
          <a:off x="468312" y="2196001"/>
          <a:ext cx="4027488" cy="402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FF3F134-C194-38AA-513D-1DB559F85C15}"/>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2938186741"/>
      </p:ext>
    </p:extLst>
  </p:cSld>
  <p:clrMapOvr>
    <a:masterClrMapping/>
  </p:clrMapOvr>
  <p:transition>
    <p:sndAc>
      <p:stSnd>
        <p:snd r:embed="rId2" name="click.wav"/>
      </p:stSnd>
    </p:sndAc>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DE2DA-02D8-CA3C-FBF1-07C923887020}"/>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PESTLE (بيستل) :</a:t>
            </a:r>
          </a:p>
        </p:txBody>
      </p:sp>
      <p:sp>
        <p:nvSpPr>
          <p:cNvPr id="3" name="Content Placeholder 2">
            <a:extLst>
              <a:ext uri="{FF2B5EF4-FFF2-40B4-BE49-F238E27FC236}">
                <a16:creationId xmlns:a16="http://schemas.microsoft.com/office/drawing/2014/main" id="{17B6A12E-BD65-074E-658B-0075F1094861}"/>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600" b="1" dirty="0">
                <a:latin typeface="Sakkal Majalla" panose="02000000000000000000" pitchFamily="2" charset="-78"/>
                <a:cs typeface="Sakkal Majalla" panose="02000000000000000000" pitchFamily="2" charset="-78"/>
              </a:rPr>
              <a:t>الاتجاهات الاجتماعية - </a:t>
            </a:r>
            <a:r>
              <a:rPr lang="ar" sz="1600" dirty="0">
                <a:latin typeface="Sakkal Majalla" panose="02000000000000000000" pitchFamily="2" charset="-78"/>
                <a:cs typeface="Sakkal Majalla" panose="02000000000000000000" pitchFamily="2" charset="-78"/>
              </a:rPr>
              <a:t> هي التأثيرات الثقافية والديموغرافية التي تؤثر على قرارات العملاء، والتي من شأنها أن تؤثر على قرارات الشراء الخاصة.</a:t>
            </a:r>
          </a:p>
          <a:p>
            <a:pPr rtl="1">
              <a:lnSpc>
                <a:spcPct val="90000"/>
              </a:lnSpc>
            </a:pPr>
            <a:r>
              <a:rPr lang="ar" sz="1600" dirty="0">
                <a:latin typeface="Sakkal Majalla" panose="02000000000000000000" pitchFamily="2" charset="-78"/>
                <a:cs typeface="Sakkal Majalla" panose="02000000000000000000" pitchFamily="2" charset="-78"/>
              </a:rPr>
              <a:t>تحتاج الأعمال إلى فهم احتياجات المستهلكين من خلال مجموعة من التأثيرات الديموغرافية. إذا كان المستهلكون أكثر ميلًا إلى ادخار المال، فسوف ينفقون أقل، مما يؤثر على الأعمال، حيث ستنخفض إيراداتها. غير إنه إذا كان المستهلكون أكثر ميلاً إلى الإنفاق، فسوف يشترون المزيد من السلع والخدمات، وبالتالي زيادة عائدات الأعمال. إذا شعر المستهلكون بالرضا عن نسبة الدين إلى الدخل المرتفعة، فمن المرجح أيضًا أن ينفقوا باستخدام التسهيلات الائتمانية. </a:t>
            </a:r>
          </a:p>
          <a:p>
            <a:pPr rtl="1">
              <a:lnSpc>
                <a:spcPct val="90000"/>
              </a:lnSpc>
            </a:pPr>
            <a:endParaRPr lang="en-GB" sz="16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F66695C3-1EA9-24E7-60CE-80C18E2611A3}"/>
              </a:ext>
            </a:extLst>
          </p:cNvPr>
          <p:cNvSpPr txBox="1"/>
          <p:nvPr/>
        </p:nvSpPr>
        <p:spPr bwMode="auto">
          <a:xfrm>
            <a:off x="468312" y="2196001"/>
            <a:ext cx="4027488" cy="1232999"/>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dirty="0">
                <a:latin typeface="Sakkal Majalla" panose="02000000000000000000" pitchFamily="2" charset="-78"/>
                <a:cs typeface="Sakkal Majalla" panose="02000000000000000000" pitchFamily="2" charset="-78"/>
              </a:rPr>
              <a:t>ما رأيك في الاتجاهات الحالية للجمهور تجاه الادخار والإنفاق؟ ما السبب في رأيك؟</a:t>
            </a:r>
          </a:p>
        </p:txBody>
      </p:sp>
      <p:sp>
        <p:nvSpPr>
          <p:cNvPr id="4" name="Footer Placeholder 2">
            <a:extLst>
              <a:ext uri="{FF2B5EF4-FFF2-40B4-BE49-F238E27FC236}">
                <a16:creationId xmlns:a16="http://schemas.microsoft.com/office/drawing/2014/main" id="{FCD30B61-9D7F-45EB-E514-C0A834410590}"/>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6" name="Picture 5" descr="A person paying at a cashier&#10;&#10;Description automatically generated">
            <a:extLst>
              <a:ext uri="{FF2B5EF4-FFF2-40B4-BE49-F238E27FC236}">
                <a16:creationId xmlns:a16="http://schemas.microsoft.com/office/drawing/2014/main" id="{227B61D8-E418-1917-4EC3-89995B29DBB1}"/>
              </a:ext>
            </a:extLst>
          </p:cNvPr>
          <p:cNvPicPr>
            <a:picLocks noChangeAspect="1"/>
          </p:cNvPicPr>
          <p:nvPr/>
        </p:nvPicPr>
        <p:blipFill>
          <a:blip r:embed="rId3"/>
          <a:stretch>
            <a:fillRect/>
          </a:stretch>
        </p:blipFill>
        <p:spPr>
          <a:xfrm>
            <a:off x="2813758" y="3206014"/>
            <a:ext cx="1758242" cy="2649311"/>
          </a:xfrm>
          <a:prstGeom prst="rect">
            <a:avLst/>
          </a:prstGeom>
        </p:spPr>
      </p:pic>
      <p:pic>
        <p:nvPicPr>
          <p:cNvPr id="8" name="Picture 7" descr="A person looking at a roll of paper&#10;&#10;Description automatically generated">
            <a:extLst>
              <a:ext uri="{FF2B5EF4-FFF2-40B4-BE49-F238E27FC236}">
                <a16:creationId xmlns:a16="http://schemas.microsoft.com/office/drawing/2014/main" id="{DECF8AB6-86DB-6ADF-C09B-45CE7AF87E08}"/>
              </a:ext>
            </a:extLst>
          </p:cNvPr>
          <p:cNvPicPr>
            <a:picLocks noChangeAspect="1"/>
          </p:cNvPicPr>
          <p:nvPr/>
        </p:nvPicPr>
        <p:blipFill>
          <a:blip r:embed="rId4"/>
          <a:stretch>
            <a:fillRect/>
          </a:stretch>
        </p:blipFill>
        <p:spPr>
          <a:xfrm>
            <a:off x="611560" y="3197850"/>
            <a:ext cx="1771650" cy="2657475"/>
          </a:xfrm>
          <a:prstGeom prst="rect">
            <a:avLst/>
          </a:prstGeom>
        </p:spPr>
      </p:pic>
    </p:spTree>
    <p:extLst>
      <p:ext uri="{BB962C8B-B14F-4D97-AF65-F5344CB8AC3E}">
        <p14:creationId xmlns:p14="http://schemas.microsoft.com/office/powerpoint/2010/main" val="2005185522"/>
      </p:ext>
    </p:extLst>
  </p:cSld>
  <p:clrMapOvr>
    <a:masterClrMapping/>
  </p:clrMapOvr>
  <p:transition>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DF8F9D08-DF4C-4351-F6A0-75D9B8290DA6}"/>
              </a:ext>
            </a:extLst>
          </p:cNvPr>
          <p:cNvSpPr>
            <a:spLocks noGrp="1" noChangeArrowheads="1"/>
          </p:cNvSpPr>
          <p:nvPr>
            <p:ph type="title"/>
          </p:nvPr>
        </p:nvSpPr>
        <p:spPr bwMode="auto">
          <a:xfrm>
            <a:off x="457200" y="1843088"/>
            <a:ext cx="8229600" cy="506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spcBef>
                <a:spcPts val="1200"/>
              </a:spcBef>
              <a:spcAft>
                <a:spcPts val="1500"/>
              </a:spcAft>
            </a:pPr>
            <a:r>
              <a:rPr lang="ar" sz="2600" dirty="0">
                <a:latin typeface="Sakkal Majalla" panose="02000000000000000000" pitchFamily="2" charset="-78"/>
                <a:cs typeface="Sakkal Majalla" panose="02000000000000000000" pitchFamily="2" charset="-78"/>
              </a:rPr>
              <a:t>هدف التعلّم أ</a:t>
            </a:r>
            <a:br>
              <a:rPr lang="en-US" altLang="en-US" sz="2600" dirty="0">
                <a:latin typeface="Sakkal Majalla" panose="02000000000000000000" pitchFamily="2" charset="-78"/>
                <a:cs typeface="Sakkal Majalla" panose="02000000000000000000" pitchFamily="2" charset="-78"/>
              </a:rPr>
            </a:br>
            <a:br>
              <a:rPr lang="en-US" altLang="en-US" sz="2600" dirty="0">
                <a:latin typeface="Sakkal Majalla" panose="02000000000000000000" pitchFamily="2" charset="-78"/>
                <a:cs typeface="Sakkal Majalla" panose="02000000000000000000" pitchFamily="2" charset="-78"/>
              </a:rPr>
            </a:br>
            <a:endParaRPr lang="en-GB" altLang="en-US" sz="2600" dirty="0">
              <a:latin typeface="Sakkal Majalla" panose="02000000000000000000" pitchFamily="2" charset="-78"/>
              <a:cs typeface="Sakkal Majalla" panose="02000000000000000000" pitchFamily="2" charset="-78"/>
            </a:endParaRP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2"/>
          </p:nvPr>
        </p:nvSpPr>
        <p:spPr bwMode="auto">
          <a:xfrm>
            <a:off x="1762125" y="4293096"/>
            <a:ext cx="6769100" cy="8640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2600" b="1" dirty="0">
                <a:latin typeface="Sakkal Majalla" panose="02000000000000000000" pitchFamily="2" charset="-78"/>
                <a:cs typeface="Sakkal Majalla" panose="02000000000000000000" pitchFamily="2" charset="-78"/>
              </a:rPr>
              <a:t>أ1</a:t>
            </a:r>
            <a:r>
              <a:rPr lang="ar" sz="2600" dirty="0">
                <a:latin typeface="Sakkal Majalla" panose="02000000000000000000" pitchFamily="2" charset="-78"/>
                <a:cs typeface="Sakkal Majalla" panose="02000000000000000000" pitchFamily="2" charset="-78"/>
              </a:rPr>
              <a:t> سمات المؤسسات التجارية</a:t>
            </a:r>
          </a:p>
          <a:p>
            <a:pPr rtl="1"/>
            <a:r>
              <a:rPr lang="ar" sz="2600" b="1" dirty="0">
                <a:latin typeface="Sakkal Majalla" panose="02000000000000000000" pitchFamily="2" charset="-78"/>
                <a:cs typeface="Sakkal Majalla" panose="02000000000000000000" pitchFamily="2" charset="-78"/>
              </a:rPr>
              <a:t>أ2</a:t>
            </a:r>
            <a:r>
              <a:rPr lang="ar" sz="2600" dirty="0">
                <a:latin typeface="Sakkal Majalla" panose="02000000000000000000" pitchFamily="2" charset="-78"/>
                <a:cs typeface="Sakkal Majalla" panose="02000000000000000000" pitchFamily="2" charset="-78"/>
              </a:rPr>
              <a:t> أصحاب المصلحة وتأثيرهم</a:t>
            </a:r>
          </a:p>
          <a:p>
            <a:pPr indent="0" rtl="1">
              <a:buFont typeface="Wingdings" panose="05000000000000000000" pitchFamily="2" charset="2"/>
              <a:buNone/>
            </a:pPr>
            <a:endParaRPr lang="en-GB" altLang="en-US" sz="2600" dirty="0">
              <a:solidFill>
                <a:srgbClr val="FF0000"/>
              </a:solidFill>
              <a:latin typeface="Sakkal Majalla" panose="02000000000000000000" pitchFamily="2" charset="-78"/>
              <a:cs typeface="Sakkal Majalla" panose="02000000000000000000" pitchFamily="2" charset="-78"/>
            </a:endParaRPr>
          </a:p>
        </p:txBody>
      </p:sp>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539750" y="2493963"/>
            <a:ext cx="7991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1"/>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a:r>
              <a:rPr lang="ar" sz="3400" b="1" dirty="0">
                <a:latin typeface="Sakkal Majalla" panose="02000000000000000000" pitchFamily="2" charset="-78"/>
                <a:cs typeface="Sakkal Majalla" panose="02000000000000000000" pitchFamily="2" charset="-78"/>
              </a:rPr>
              <a:t>استكشاف سمات المؤسسات التجارية المختلفة وأسباب نجاحها</a:t>
            </a:r>
          </a:p>
          <a:p>
            <a:pPr algn="ctr" rtl="1"/>
            <a:endParaRPr lang="en-GB" altLang="en-US" sz="3400" b="1" dirty="0">
              <a:highlight>
                <a:srgbClr val="FFFF00"/>
              </a:highlight>
              <a:latin typeface="Sakkal Majalla" panose="02000000000000000000" pitchFamily="2" charset="-78"/>
              <a:cs typeface="Sakkal Majalla" panose="02000000000000000000" pitchFamily="2" charset="-78"/>
            </a:endParaRPr>
          </a:p>
        </p:txBody>
      </p:sp>
      <p:sp>
        <p:nvSpPr>
          <p:cNvPr id="2" name="Footer Placeholder 2">
            <a:extLst>
              <a:ext uri="{FF2B5EF4-FFF2-40B4-BE49-F238E27FC236}">
                <a16:creationId xmlns:a16="http://schemas.microsoft.com/office/drawing/2014/main" id="{BD1A5F36-CD5B-B868-368B-77C4591FA9C3}"/>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cSld>
  <p:clrMapOvr>
    <a:masterClrMapping/>
  </p:clrMapOvr>
  <p:transition>
    <p:sndAc>
      <p:stSnd>
        <p:snd r:embed="rId3" name="click.wav"/>
      </p:stSnd>
    </p:sndAc>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AD63-6309-EAAB-8C24-29349E73F205}"/>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PESTLE (بيستل) :</a:t>
            </a:r>
          </a:p>
        </p:txBody>
      </p:sp>
      <p:sp>
        <p:nvSpPr>
          <p:cNvPr id="3" name="Content Placeholder 2">
            <a:extLst>
              <a:ext uri="{FF2B5EF4-FFF2-40B4-BE49-F238E27FC236}">
                <a16:creationId xmlns:a16="http://schemas.microsoft.com/office/drawing/2014/main" id="{14511E8A-B4EE-2B24-D52C-8EACBDA50C24}"/>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800" dirty="0">
                <a:latin typeface="Sakkal Majalla" panose="02000000000000000000" pitchFamily="2" charset="-78"/>
                <a:cs typeface="Sakkal Majalla" panose="02000000000000000000" pitchFamily="2" charset="-78"/>
              </a:rPr>
              <a:t>تؤثر متطلبات المسؤولية الاجتماعية كذلك على إنفاق المستهلكين. إذا كان المستهلكون يتخذون قرارات الشراء بناءً على ما إذا كان العمل مسؤولًا اجتماعيًا، على سبيل المثال يحقق ربحًا ويفيد الجمهور والعالم والمجتمع، فعليه إذًا اتخاذ خطوات لتحسين ذلك من أجل الحفاظ على ولاء العملاء.</a:t>
            </a:r>
          </a:p>
          <a:p>
            <a:pPr rtl="1">
              <a:lnSpc>
                <a:spcPct val="90000"/>
              </a:lnSpc>
            </a:pPr>
            <a:r>
              <a:rPr lang="ar" sz="1800" dirty="0">
                <a:latin typeface="Sakkal Majalla" panose="02000000000000000000" pitchFamily="2" charset="-78"/>
                <a:cs typeface="Sakkal Majalla" panose="02000000000000000000" pitchFamily="2" charset="-78"/>
              </a:rPr>
              <a:t>كما أن التغيير له تأثير على الأعمال. تعني تغييرات المستهلكين واتجاهاتهم وأذواقهم وتفضيلاتهم ضمن مجموعة ديموغرافية معينة أن الأعمال بحاجة إلى تكييف منتجاتها وخدماتها لمواجهة هذه التغييرات.</a:t>
            </a:r>
          </a:p>
          <a:p>
            <a:pPr rtl="1">
              <a:lnSpc>
                <a:spcPct val="90000"/>
              </a:lnSpc>
            </a:pPr>
            <a:endParaRPr lang="en-GB" sz="1800" dirty="0">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9D8C9B64-0D7F-494D-E0F4-46DD451FA50B}"/>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الاتجاهات الحالية والمستقبلية / لمتطلبات المسؤولية الاجتماعية التي تؤثر على الأعمال، وناقشها</a:t>
            </a:r>
          </a:p>
        </p:txBody>
      </p:sp>
      <p:sp>
        <p:nvSpPr>
          <p:cNvPr id="4" name="Footer Placeholder 2">
            <a:extLst>
              <a:ext uri="{FF2B5EF4-FFF2-40B4-BE49-F238E27FC236}">
                <a16:creationId xmlns:a16="http://schemas.microsoft.com/office/drawing/2014/main" id="{3FBC736D-6398-60AF-D28B-5AE360F822B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224687073"/>
      </p:ext>
    </p:extLst>
  </p:cSld>
  <p:clrMapOvr>
    <a:masterClrMapping/>
  </p:clrMapOvr>
  <p:transition>
    <p:sndAc>
      <p:stSnd>
        <p:snd r:embed="rId2" name="click.wav"/>
      </p:stSnd>
    </p:sndAc>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43C63-D26F-DA7B-5739-3A3BE5319B38}"/>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PESTLE (بيستل) :</a:t>
            </a:r>
          </a:p>
        </p:txBody>
      </p:sp>
      <p:sp>
        <p:nvSpPr>
          <p:cNvPr id="3" name="Content Placeholder 2">
            <a:extLst>
              <a:ext uri="{FF2B5EF4-FFF2-40B4-BE49-F238E27FC236}">
                <a16:creationId xmlns:a16="http://schemas.microsoft.com/office/drawing/2014/main" id="{AE6F0CFE-9F06-AC07-2B9F-6F9DF2C025A7}"/>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800" b="1" dirty="0">
                <a:latin typeface="Sakkal Majalla" panose="02000000000000000000" pitchFamily="2" charset="-78"/>
                <a:cs typeface="Sakkal Majalla" panose="02000000000000000000" pitchFamily="2" charset="-78"/>
              </a:rPr>
              <a:t>التغير التكنولوجي –</a:t>
            </a:r>
            <a:r>
              <a:rPr lang="ar" sz="1800" dirty="0">
                <a:latin typeface="Sakkal Majalla" panose="02000000000000000000" pitchFamily="2" charset="-78"/>
                <a:cs typeface="Sakkal Majalla" panose="02000000000000000000" pitchFamily="2" charset="-78"/>
              </a:rPr>
              <a:t> تؤثر ابتكارات التكنولوجيا على طرق تفاعل المستهلكين مع الأعمال وكيفية عملها.</a:t>
            </a:r>
          </a:p>
          <a:p>
            <a:pPr rtl="1">
              <a:lnSpc>
                <a:spcPct val="90000"/>
              </a:lnSpc>
            </a:pPr>
            <a:r>
              <a:rPr lang="ar" sz="1800" dirty="0">
                <a:latin typeface="Sakkal Majalla" panose="02000000000000000000" pitchFamily="2" charset="-78"/>
                <a:cs typeface="Sakkal Majalla" panose="02000000000000000000" pitchFamily="2" charset="-78"/>
              </a:rPr>
              <a:t>تعد الأتمتة مثالاً على التأثير التكنولوجي الحديث، مثل السيارات ذاتية القيادة. ولذلك، يضطر مصنعو السيارات إلى مواصلة الابتكار من أجل المنافسة.</a:t>
            </a:r>
          </a:p>
          <a:p>
            <a:pPr rtl="1">
              <a:lnSpc>
                <a:spcPct val="90000"/>
              </a:lnSpc>
            </a:pPr>
            <a:r>
              <a:rPr lang="ar" sz="1800" dirty="0">
                <a:latin typeface="Sakkal Majalla" panose="02000000000000000000" pitchFamily="2" charset="-78"/>
                <a:cs typeface="Sakkal Majalla" panose="02000000000000000000" pitchFamily="2" charset="-78"/>
              </a:rPr>
              <a:t>إن تحسين الاتصالات مع العملاء، على سبيل المثال من خلال برامج الدردشة ومنصات الوسائط الاجتماعية وما إلى ذلك، يعني أنه إذا لم تمتلك الأعمال منصات متعددة للاتصال بالعملاء، فقد لا تكون قادرة على المنافسة.</a:t>
            </a:r>
          </a:p>
        </p:txBody>
      </p:sp>
      <p:sp>
        <p:nvSpPr>
          <p:cNvPr id="5" name="TextBox 4">
            <a:extLst>
              <a:ext uri="{FF2B5EF4-FFF2-40B4-BE49-F238E27FC236}">
                <a16:creationId xmlns:a16="http://schemas.microsoft.com/office/drawing/2014/main" id="{0CEE16D9-1A5F-5921-4B0D-81ECAAE58FE2}"/>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عمل محلي. في رأيك، كيف تأثر بالعوامل التكنولوجية؟</a:t>
            </a:r>
          </a:p>
        </p:txBody>
      </p:sp>
      <p:sp>
        <p:nvSpPr>
          <p:cNvPr id="4" name="Footer Placeholder 2">
            <a:extLst>
              <a:ext uri="{FF2B5EF4-FFF2-40B4-BE49-F238E27FC236}">
                <a16:creationId xmlns:a16="http://schemas.microsoft.com/office/drawing/2014/main" id="{31DD5786-3AB6-791B-E5B3-71ECED98262C}"/>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2926894961"/>
      </p:ext>
    </p:extLst>
  </p:cSld>
  <p:clrMapOvr>
    <a:masterClrMapping/>
  </p:clrMapOvr>
  <p:transition>
    <p:sndAc>
      <p:stSnd>
        <p:snd r:embed="rId2" name="click.wav"/>
      </p:stSnd>
    </p:sndAc>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E607B-A8FB-7CF9-030A-D165980E1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73998-F3A9-3BAC-1D62-76B768858D39}"/>
              </a:ext>
            </a:extLst>
          </p:cNvPr>
          <p:cNvSpPr>
            <a:spLocks noGrp="1"/>
          </p:cNvSpPr>
          <p:nvPr>
            <p:ph type="title"/>
          </p:nvPr>
        </p:nvSpPr>
        <p:spPr>
          <a:xfrm>
            <a:off x="5678486" y="1195200"/>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PESTLE (بيستل) :</a:t>
            </a:r>
          </a:p>
        </p:txBody>
      </p:sp>
      <p:sp>
        <p:nvSpPr>
          <p:cNvPr id="6" name="TextBox 5">
            <a:extLst>
              <a:ext uri="{FF2B5EF4-FFF2-40B4-BE49-F238E27FC236}">
                <a16:creationId xmlns:a16="http://schemas.microsoft.com/office/drawing/2014/main" id="{C3BA7557-2797-13AD-052F-852FF31B2CC5}"/>
              </a:ext>
            </a:extLst>
          </p:cNvPr>
          <p:cNvSpPr txBox="1"/>
          <p:nvPr/>
        </p:nvSpPr>
        <p:spPr bwMode="auto">
          <a:xfrm>
            <a:off x="5678486" y="2132857"/>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1900" dirty="0">
                <a:latin typeface="Sakkal Majalla" panose="02000000000000000000" pitchFamily="2" charset="-78"/>
                <a:ea typeface="Arial" charset="0"/>
                <a:cs typeface="Sakkal Majalla" panose="02000000000000000000" pitchFamily="2" charset="-78"/>
              </a:rPr>
              <a:t>قم بإجراء بحث عن تشريعات ملكية الأعمال واللوائح المالية والصناعية والحكومية وتشريعات المنافسة التي تؤثر على الأعمال في بلدك.</a:t>
            </a:r>
          </a:p>
        </p:txBody>
      </p:sp>
      <p:sp>
        <p:nvSpPr>
          <p:cNvPr id="10" name="Content Placeholder 2">
            <a:extLst>
              <a:ext uri="{FF2B5EF4-FFF2-40B4-BE49-F238E27FC236}">
                <a16:creationId xmlns:a16="http://schemas.microsoft.com/office/drawing/2014/main" id="{60FB3B0D-90CB-E352-A90E-2C72B4A85A32}"/>
              </a:ext>
            </a:extLst>
          </p:cNvPr>
          <p:cNvSpPr>
            <a:spLocks noGrp="1"/>
          </p:cNvSpPr>
          <p:nvPr>
            <p:ph idx="1"/>
          </p:nvPr>
        </p:nvSpPr>
        <p:spPr>
          <a:xfrm>
            <a:off x="324345" y="1736812"/>
            <a:ext cx="5111751" cy="4785395"/>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b="1" dirty="0">
                <a:latin typeface="Sakkal Majalla" panose="02000000000000000000" pitchFamily="2" charset="-78"/>
                <a:cs typeface="Sakkal Majalla" panose="02000000000000000000" pitchFamily="2" charset="-78"/>
              </a:rPr>
              <a:t>البيئة القانونية – </a:t>
            </a:r>
            <a:r>
              <a:rPr lang="ar" sz="1900" dirty="0">
                <a:latin typeface="Sakkal Majalla" panose="02000000000000000000" pitchFamily="2" charset="-78"/>
                <a:cs typeface="Sakkal Majalla" panose="02000000000000000000" pitchFamily="2" charset="-78"/>
              </a:rPr>
              <a:t>القواعد التي فرضتها الحكومة على الأعمال. وهي تتغير باستمرار مع سن قوانين جديدة، وتؤثر على الأعمال حيث تصبح بعض الأمور قانونية أو غير قانونية.</a:t>
            </a:r>
          </a:p>
          <a:p>
            <a:pPr rtl="1">
              <a:lnSpc>
                <a:spcPct val="90000"/>
              </a:lnSpc>
            </a:pPr>
            <a:r>
              <a:rPr lang="ar" sz="1900" dirty="0">
                <a:latin typeface="Sakkal Majalla" panose="02000000000000000000" pitchFamily="2" charset="-78"/>
                <a:cs typeface="Sakkal Majalla" panose="02000000000000000000" pitchFamily="2" charset="-78"/>
              </a:rPr>
              <a:t>تؤثر جميع القوانين المتعلقة بملكية الأعمال مثل تشريعات الشراكة والمؤسسات الخيرية والشركات على طريقة تداول الأعمال.</a:t>
            </a:r>
          </a:p>
          <a:p>
            <a:pPr rtl="1">
              <a:lnSpc>
                <a:spcPct val="90000"/>
              </a:lnSpc>
            </a:pPr>
            <a:r>
              <a:rPr lang="ar" sz="1900" dirty="0">
                <a:latin typeface="Sakkal Majalla" panose="02000000000000000000" pitchFamily="2" charset="-78"/>
                <a:cs typeface="Sakkal Majalla" panose="02000000000000000000" pitchFamily="2" charset="-78"/>
              </a:rPr>
              <a:t>تضمن اللوائح المالية ومنظمو الصناعة والدوائر الحكومية تداول الأعمال بأمان، حتى لا يتعرض المستهلكون لخطر المعاملة غير العادلة</a:t>
            </a:r>
          </a:p>
          <a:p>
            <a:pPr rtl="1">
              <a:lnSpc>
                <a:spcPct val="90000"/>
              </a:lnSpc>
            </a:pPr>
            <a:r>
              <a:rPr lang="ar" sz="1900" dirty="0">
                <a:latin typeface="Sakkal Majalla" panose="02000000000000000000" pitchFamily="2" charset="-78"/>
                <a:cs typeface="Sakkal Majalla" panose="02000000000000000000" pitchFamily="2" charset="-78"/>
              </a:rPr>
              <a:t>وتضمن تشريعات المنافسة عدم إبرام الأعمال لاتفاقيات مانعة للمنافسة لتحديد الأسعار، بحيث يتم حماية المستهلكين</a:t>
            </a:r>
          </a:p>
        </p:txBody>
      </p:sp>
      <p:sp>
        <p:nvSpPr>
          <p:cNvPr id="3" name="Footer Placeholder 2">
            <a:extLst>
              <a:ext uri="{FF2B5EF4-FFF2-40B4-BE49-F238E27FC236}">
                <a16:creationId xmlns:a16="http://schemas.microsoft.com/office/drawing/2014/main" id="{04D7715D-4226-1104-7BC8-E947DC2A088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3083422220"/>
      </p:ext>
    </p:extLst>
  </p:cSld>
  <p:clrMapOvr>
    <a:masterClrMapping/>
  </p:clrMapOvr>
  <p:transition>
    <p:sndAc>
      <p:stSnd>
        <p:snd r:embed="rId3" name="click.wav"/>
      </p:stSnd>
    </p:sndAc>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E5FDA-DA8A-602A-0BC6-DB2432BC2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AD598-7724-0C25-BF2B-AEF9493E0E05}"/>
              </a:ext>
            </a:extLst>
          </p:cNvPr>
          <p:cNvSpPr>
            <a:spLocks noGrp="1"/>
          </p:cNvSpPr>
          <p:nvPr>
            <p:ph type="title"/>
          </p:nvPr>
        </p:nvSpPr>
        <p:spPr>
          <a:xfrm>
            <a:off x="5678486" y="1556792"/>
            <a:ext cx="3008313" cy="504056"/>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PESTLE (بيستل) :</a:t>
            </a:r>
          </a:p>
        </p:txBody>
      </p:sp>
      <p:sp>
        <p:nvSpPr>
          <p:cNvPr id="6" name="TextBox 5">
            <a:extLst>
              <a:ext uri="{FF2B5EF4-FFF2-40B4-BE49-F238E27FC236}">
                <a16:creationId xmlns:a16="http://schemas.microsoft.com/office/drawing/2014/main" id="{FB28A50D-0014-DA2C-E84E-DDB3747BFEF5}"/>
              </a:ext>
            </a:extLst>
          </p:cNvPr>
          <p:cNvSpPr txBox="1"/>
          <p:nvPr/>
        </p:nvSpPr>
        <p:spPr bwMode="auto">
          <a:xfrm>
            <a:off x="5678486" y="2132857"/>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sz="1900" dirty="0">
                <a:latin typeface="Sakkal Majalla" panose="02000000000000000000" pitchFamily="2" charset="-78"/>
                <a:ea typeface="Arial" charset="0"/>
                <a:cs typeface="Sakkal Majalla" panose="02000000000000000000" pitchFamily="2" charset="-78"/>
              </a:rPr>
              <a:t>قم بإجراء بحث عن أهداف الاستدامة للأمم المتحدة، وفكر في كيفية تحقيقها من جانب عمل كبير تعرفه.</a:t>
            </a:r>
          </a:p>
        </p:txBody>
      </p:sp>
      <p:sp>
        <p:nvSpPr>
          <p:cNvPr id="10" name="Content Placeholder 2">
            <a:extLst>
              <a:ext uri="{FF2B5EF4-FFF2-40B4-BE49-F238E27FC236}">
                <a16:creationId xmlns:a16="http://schemas.microsoft.com/office/drawing/2014/main" id="{335B164F-3663-6EEC-4694-8EFB3AE99281}"/>
              </a:ext>
            </a:extLst>
          </p:cNvPr>
          <p:cNvSpPr>
            <a:spLocks noGrp="1"/>
          </p:cNvSpPr>
          <p:nvPr>
            <p:ph idx="1"/>
          </p:nvPr>
        </p:nvSpPr>
        <p:spPr>
          <a:xfrm>
            <a:off x="457199" y="1195201"/>
            <a:ext cx="5111751" cy="4785395"/>
          </a:xfrm>
        </p:spPr>
        <p:txBody>
          <a:bodyPr vert="horz" wrap="square" lIns="91440" tIns="45720" rIns="91440" bIns="45720" numCol="1" rtlCol="1" anchor="t" anchorCtr="0" compatLnSpc="1">
            <a:prstTxWarp prst="textNoShape">
              <a:avLst/>
            </a:prstTxWarp>
            <a:normAutofit/>
          </a:bodyPr>
          <a:lstStyle/>
          <a:p>
            <a:pPr marL="0" indent="0" rtl="1">
              <a:lnSpc>
                <a:spcPct val="90000"/>
              </a:lnSpc>
            </a:pPr>
            <a:endParaRPr lang="en-GB" sz="1900" b="1" dirty="0">
              <a:latin typeface="Sakkal Majalla" panose="02000000000000000000" pitchFamily="2" charset="-78"/>
              <a:cs typeface="Sakkal Majalla" panose="02000000000000000000" pitchFamily="2" charset="-78"/>
            </a:endParaRPr>
          </a:p>
          <a:p>
            <a:pPr rtl="1">
              <a:lnSpc>
                <a:spcPct val="90000"/>
              </a:lnSpc>
            </a:pPr>
            <a:r>
              <a:rPr lang="ar" sz="1900" b="1" dirty="0">
                <a:latin typeface="Sakkal Majalla" panose="02000000000000000000" pitchFamily="2" charset="-78"/>
                <a:cs typeface="Sakkal Majalla" panose="02000000000000000000" pitchFamily="2" charset="-78"/>
              </a:rPr>
              <a:t>العوامل البيئية والاتجاهات الأخلاقية– </a:t>
            </a:r>
            <a:r>
              <a:rPr lang="ar" sz="1900" dirty="0">
                <a:latin typeface="Sakkal Majalla" panose="02000000000000000000" pitchFamily="2" charset="-78"/>
                <a:cs typeface="Sakkal Majalla" panose="02000000000000000000" pitchFamily="2" charset="-78"/>
              </a:rPr>
              <a:t>تشير إلى المناطق المحيطة بنا، على سبيل المثال الهواء الذي نتنفسه، ونوعية المياه، والنباتات والحيوانات والأخلاقيات المرتبطة بها.</a:t>
            </a:r>
          </a:p>
          <a:p>
            <a:pPr rtl="1">
              <a:lnSpc>
                <a:spcPct val="90000"/>
              </a:lnSpc>
            </a:pPr>
            <a:r>
              <a:rPr lang="ar" sz="1900" dirty="0">
                <a:latin typeface="Sakkal Majalla" panose="02000000000000000000" pitchFamily="2" charset="-78"/>
                <a:cs typeface="Sakkal Majalla" panose="02000000000000000000" pitchFamily="2" charset="-78"/>
              </a:rPr>
              <a:t>تعتبر انبعاثات الكربون والنفايات وإعادة التدوير من الأمور المثيرة للقلق. أصبح المستهلكون أكثر وعيًا بالضرر الذي تلحقه الأعمال ببيئتنا الطبيعية، لذا؛ يتخذون قرارات الشراء من عمل ما بناءً على الإجراءات المتخذة فيما يتعلق بانبعاثات الكربون وإدارة النفايات وإعادة التدوير.</a:t>
            </a:r>
          </a:p>
          <a:p>
            <a:pPr rtl="1">
              <a:lnSpc>
                <a:spcPct val="90000"/>
              </a:lnSpc>
            </a:pPr>
            <a:r>
              <a:rPr lang="ar" sz="1900" dirty="0">
                <a:latin typeface="Sakkal Majalla" panose="02000000000000000000" pitchFamily="2" charset="-78"/>
                <a:cs typeface="Sakkal Majalla" panose="02000000000000000000" pitchFamily="2" charset="-78"/>
              </a:rPr>
              <a:t>تدرك العديد من الأعمال الحاجة إلى الاستدامة، وتضع سياستها (البيئية والاجتماعية وسياسات الحوكمة) لضمان تحقيق المزيد من الاستدامة. </a:t>
            </a: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3" name="Footer Placeholder 2">
            <a:extLst>
              <a:ext uri="{FF2B5EF4-FFF2-40B4-BE49-F238E27FC236}">
                <a16:creationId xmlns:a16="http://schemas.microsoft.com/office/drawing/2014/main" id="{43AD62A4-D8BE-D41F-238A-CED0185497B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219247282"/>
      </p:ext>
    </p:extLst>
  </p:cSld>
  <p:clrMapOvr>
    <a:masterClrMapping/>
  </p:clrMapOvr>
  <p:transition>
    <p:sndAc>
      <p:stSnd>
        <p:snd r:embed="rId2" name="click.wav"/>
      </p:stSnd>
    </p:sndAc>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2F5C-8D2F-C338-CA4E-202F1331EC71}"/>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ج 2 البيئة الداخلية</a:t>
            </a:r>
          </a:p>
        </p:txBody>
      </p:sp>
      <p:grpSp>
        <p:nvGrpSpPr>
          <p:cNvPr id="3" name="Group 2">
            <a:extLst>
              <a:ext uri="{FF2B5EF4-FFF2-40B4-BE49-F238E27FC236}">
                <a16:creationId xmlns:a16="http://schemas.microsoft.com/office/drawing/2014/main" id="{42ECBC97-B0CB-07F3-A727-7F1AA9E6A063}"/>
              </a:ext>
            </a:extLst>
          </p:cNvPr>
          <p:cNvGrpSpPr/>
          <p:nvPr/>
        </p:nvGrpSpPr>
        <p:grpSpPr>
          <a:xfrm flipH="1">
            <a:off x="478064" y="2792113"/>
            <a:ext cx="8165643" cy="2849084"/>
            <a:chOff x="478064" y="2792113"/>
            <a:chExt cx="8165643" cy="2849084"/>
          </a:xfrm>
        </p:grpSpPr>
        <p:sp>
          <p:nvSpPr>
            <p:cNvPr id="4" name="Oval 3">
              <a:extLst>
                <a:ext uri="{FF2B5EF4-FFF2-40B4-BE49-F238E27FC236}">
                  <a16:creationId xmlns:a16="http://schemas.microsoft.com/office/drawing/2014/main" id="{3D1ECF1F-2F68-63AF-0D85-EDF62FA9ABC3}"/>
                </a:ext>
              </a:extLst>
            </p:cNvPr>
            <p:cNvSpPr/>
            <p:nvPr/>
          </p:nvSpPr>
          <p:spPr>
            <a:xfrm>
              <a:off x="478064" y="2792113"/>
              <a:ext cx="1081030" cy="108103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 name="Rectangle 4" descr="Business Growth">
              <a:extLst>
                <a:ext uri="{FF2B5EF4-FFF2-40B4-BE49-F238E27FC236}">
                  <a16:creationId xmlns:a16="http://schemas.microsoft.com/office/drawing/2014/main" id="{87CE95D9-8A2A-449D-3825-F4941FF83344}"/>
                </a:ext>
              </a:extLst>
            </p:cNvPr>
            <p:cNvSpPr/>
            <p:nvPr/>
          </p:nvSpPr>
          <p:spPr>
            <a:xfrm>
              <a:off x="705081" y="3019130"/>
              <a:ext cx="626997" cy="62699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3D1CE949-4AF4-D724-B085-B1EE2532AC19}"/>
                </a:ext>
              </a:extLst>
            </p:cNvPr>
            <p:cNvSpPr/>
            <p:nvPr/>
          </p:nvSpPr>
          <p:spPr>
            <a:xfrm>
              <a:off x="1790745" y="2792113"/>
              <a:ext cx="2548143" cy="1081030"/>
            </a:xfrm>
            <a:custGeom>
              <a:avLst/>
              <a:gdLst>
                <a:gd name="connsiteX0" fmla="*/ 0 w 2548143"/>
                <a:gd name="connsiteY0" fmla="*/ 0 h 1081030"/>
                <a:gd name="connsiteX1" fmla="*/ 2548143 w 2548143"/>
                <a:gd name="connsiteY1" fmla="*/ 0 h 1081030"/>
                <a:gd name="connsiteX2" fmla="*/ 2548143 w 2548143"/>
                <a:gd name="connsiteY2" fmla="*/ 1081030 h 1081030"/>
                <a:gd name="connsiteX3" fmla="*/ 0 w 2548143"/>
                <a:gd name="connsiteY3" fmla="*/ 1081030 h 1081030"/>
                <a:gd name="connsiteX4" fmla="*/ 0 w 2548143"/>
                <a:gd name="connsiteY4" fmla="*/ 0 h 108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143" h="1081030">
                  <a:moveTo>
                    <a:pt x="0" y="0"/>
                  </a:moveTo>
                  <a:lnTo>
                    <a:pt x="2548143" y="0"/>
                  </a:lnTo>
                  <a:lnTo>
                    <a:pt x="2548143" y="1081030"/>
                  </a:lnTo>
                  <a:lnTo>
                    <a:pt x="0" y="1081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622300" rtl="1">
                <a:lnSpc>
                  <a:spcPct val="90000"/>
                </a:lnSpc>
                <a:spcBef>
                  <a:spcPct val="0"/>
                </a:spcBef>
                <a:spcAft>
                  <a:spcPct val="35000"/>
                </a:spcAft>
                <a:buNone/>
              </a:pPr>
              <a:r>
                <a:rPr lang="ar" sz="1600" kern="1200" dirty="0">
                  <a:latin typeface="Sakkal Majalla" panose="02000000000000000000" pitchFamily="2" charset="-78"/>
                  <a:cs typeface="Sakkal Majalla" panose="02000000000000000000" pitchFamily="2" charset="-78"/>
                </a:rPr>
                <a:t>قد تتأثر الأعمال بالعوامل الداخلية والخارجية. العوامل الداخلية موجودة داخل العمل، ويمكن للعمل أن يتحكم بها.</a:t>
              </a:r>
              <a:endParaRPr lang="en-US" sz="1600" kern="1200" dirty="0">
                <a:latin typeface="Sakkal Majalla" panose="02000000000000000000" pitchFamily="2" charset="-78"/>
                <a:cs typeface="Sakkal Majalla" panose="02000000000000000000" pitchFamily="2" charset="-78"/>
              </a:endParaRPr>
            </a:p>
          </p:txBody>
        </p:sp>
        <p:sp>
          <p:nvSpPr>
            <p:cNvPr id="8" name="Oval 7">
              <a:extLst>
                <a:ext uri="{FF2B5EF4-FFF2-40B4-BE49-F238E27FC236}">
                  <a16:creationId xmlns:a16="http://schemas.microsoft.com/office/drawing/2014/main" id="{5E54BDDA-FFFE-310A-24E0-6E0B1047B887}"/>
                </a:ext>
              </a:extLst>
            </p:cNvPr>
            <p:cNvSpPr/>
            <p:nvPr/>
          </p:nvSpPr>
          <p:spPr>
            <a:xfrm flipH="1">
              <a:off x="4782883" y="2792113"/>
              <a:ext cx="1081030" cy="108103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Group of People">
              <a:extLst>
                <a:ext uri="{FF2B5EF4-FFF2-40B4-BE49-F238E27FC236}">
                  <a16:creationId xmlns:a16="http://schemas.microsoft.com/office/drawing/2014/main" id="{36B6814B-7334-96E5-638F-554705338076}"/>
                </a:ext>
              </a:extLst>
            </p:cNvPr>
            <p:cNvSpPr/>
            <p:nvPr/>
          </p:nvSpPr>
          <p:spPr>
            <a:xfrm flipH="1">
              <a:off x="5009900" y="3019130"/>
              <a:ext cx="626997" cy="62699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AA794FE-3578-24BD-E6FF-F0AF07D1FD7C}"/>
                </a:ext>
              </a:extLst>
            </p:cNvPr>
            <p:cNvSpPr/>
            <p:nvPr/>
          </p:nvSpPr>
          <p:spPr>
            <a:xfrm flipH="1">
              <a:off x="6095564" y="2792113"/>
              <a:ext cx="2548143" cy="1081030"/>
            </a:xfrm>
            <a:custGeom>
              <a:avLst/>
              <a:gdLst>
                <a:gd name="connsiteX0" fmla="*/ 0 w 2548143"/>
                <a:gd name="connsiteY0" fmla="*/ 0 h 1081030"/>
                <a:gd name="connsiteX1" fmla="*/ 2548143 w 2548143"/>
                <a:gd name="connsiteY1" fmla="*/ 0 h 1081030"/>
                <a:gd name="connsiteX2" fmla="*/ 2548143 w 2548143"/>
                <a:gd name="connsiteY2" fmla="*/ 1081030 h 1081030"/>
                <a:gd name="connsiteX3" fmla="*/ 0 w 2548143"/>
                <a:gd name="connsiteY3" fmla="*/ 1081030 h 1081030"/>
                <a:gd name="connsiteX4" fmla="*/ 0 w 2548143"/>
                <a:gd name="connsiteY4" fmla="*/ 0 h 108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143" h="1081030">
                  <a:moveTo>
                    <a:pt x="0" y="0"/>
                  </a:moveTo>
                  <a:lnTo>
                    <a:pt x="2548143" y="0"/>
                  </a:lnTo>
                  <a:lnTo>
                    <a:pt x="2548143" y="1081030"/>
                  </a:lnTo>
                  <a:lnTo>
                    <a:pt x="0" y="1081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622300" rtl="1">
                <a:lnSpc>
                  <a:spcPct val="90000"/>
                </a:lnSpc>
                <a:spcBef>
                  <a:spcPct val="0"/>
                </a:spcBef>
                <a:spcAft>
                  <a:spcPct val="35000"/>
                </a:spcAft>
                <a:buNone/>
              </a:pPr>
              <a:r>
                <a:rPr lang="ar" sz="1600" kern="1200" dirty="0">
                  <a:latin typeface="Sakkal Majalla" panose="02000000000000000000" pitchFamily="2" charset="-78"/>
                  <a:cs typeface="Sakkal Majalla" panose="02000000000000000000" pitchFamily="2" charset="-78"/>
                </a:rPr>
                <a:t>ثقافة الشركة – هي قيم ومعايير الأعمال، ويتقاسمها جميع الموظفين. الثقافة الإيجابية تعني أن يشعر الموظفون بالانتماء، مما يزيد من ولائهم، وبالتالي انخفاض عدد الموظفين الذين سيغادرونها.</a:t>
              </a:r>
              <a:endParaRPr lang="en-US" sz="1600" kern="1200" dirty="0">
                <a:latin typeface="Sakkal Majalla" panose="02000000000000000000" pitchFamily="2" charset="-78"/>
                <a:cs typeface="Sakkal Majalla" panose="02000000000000000000" pitchFamily="2" charset="-78"/>
              </a:endParaRPr>
            </a:p>
          </p:txBody>
        </p:sp>
        <p:sp>
          <p:nvSpPr>
            <p:cNvPr id="11" name="Oval 10">
              <a:extLst>
                <a:ext uri="{FF2B5EF4-FFF2-40B4-BE49-F238E27FC236}">
                  <a16:creationId xmlns:a16="http://schemas.microsoft.com/office/drawing/2014/main" id="{DCF80E96-20B8-E82F-D167-70652BD4D878}"/>
                </a:ext>
              </a:extLst>
            </p:cNvPr>
            <p:cNvSpPr/>
            <p:nvPr/>
          </p:nvSpPr>
          <p:spPr>
            <a:xfrm>
              <a:off x="478064" y="4560167"/>
              <a:ext cx="1081030" cy="108103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Sustainability">
              <a:extLst>
                <a:ext uri="{FF2B5EF4-FFF2-40B4-BE49-F238E27FC236}">
                  <a16:creationId xmlns:a16="http://schemas.microsoft.com/office/drawing/2014/main" id="{F0BE8666-CD28-9C16-1555-A9E73FCE7789}"/>
                </a:ext>
              </a:extLst>
            </p:cNvPr>
            <p:cNvSpPr/>
            <p:nvPr/>
          </p:nvSpPr>
          <p:spPr>
            <a:xfrm>
              <a:off x="705081" y="4787183"/>
              <a:ext cx="626997" cy="62699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23385124-F377-6E72-1D69-6231E3C99D69}"/>
                </a:ext>
              </a:extLst>
            </p:cNvPr>
            <p:cNvSpPr/>
            <p:nvPr/>
          </p:nvSpPr>
          <p:spPr>
            <a:xfrm>
              <a:off x="1790745" y="4560167"/>
              <a:ext cx="2548143" cy="1081030"/>
            </a:xfrm>
            <a:custGeom>
              <a:avLst/>
              <a:gdLst>
                <a:gd name="connsiteX0" fmla="*/ 0 w 2548143"/>
                <a:gd name="connsiteY0" fmla="*/ 0 h 1081030"/>
                <a:gd name="connsiteX1" fmla="*/ 2548143 w 2548143"/>
                <a:gd name="connsiteY1" fmla="*/ 0 h 1081030"/>
                <a:gd name="connsiteX2" fmla="*/ 2548143 w 2548143"/>
                <a:gd name="connsiteY2" fmla="*/ 1081030 h 1081030"/>
                <a:gd name="connsiteX3" fmla="*/ 0 w 2548143"/>
                <a:gd name="connsiteY3" fmla="*/ 1081030 h 1081030"/>
                <a:gd name="connsiteX4" fmla="*/ 0 w 2548143"/>
                <a:gd name="connsiteY4" fmla="*/ 0 h 108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143" h="1081030">
                  <a:moveTo>
                    <a:pt x="0" y="0"/>
                  </a:moveTo>
                  <a:lnTo>
                    <a:pt x="2548143" y="0"/>
                  </a:lnTo>
                  <a:lnTo>
                    <a:pt x="2548143" y="1081030"/>
                  </a:lnTo>
                  <a:lnTo>
                    <a:pt x="0" y="1081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62230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المسؤولية الاجتماعية للشركات - الأداء الاقتصادي والاجتماعي والبيئي للعمل</a:t>
              </a:r>
              <a:endParaRPr lang="en-US" sz="1600" kern="1200" dirty="0">
                <a:latin typeface="Sakkal Majalla" panose="02000000000000000000" pitchFamily="2" charset="-78"/>
                <a:cs typeface="Sakkal Majalla" panose="02000000000000000000" pitchFamily="2" charset="-78"/>
              </a:endParaRPr>
            </a:p>
          </p:txBody>
        </p:sp>
        <p:sp>
          <p:nvSpPr>
            <p:cNvPr id="14" name="Oval 13">
              <a:extLst>
                <a:ext uri="{FF2B5EF4-FFF2-40B4-BE49-F238E27FC236}">
                  <a16:creationId xmlns:a16="http://schemas.microsoft.com/office/drawing/2014/main" id="{514C96FC-A5EB-92F8-92EC-39D998466839}"/>
                </a:ext>
              </a:extLst>
            </p:cNvPr>
            <p:cNvSpPr/>
            <p:nvPr/>
          </p:nvSpPr>
          <p:spPr>
            <a:xfrm>
              <a:off x="4782883" y="4560167"/>
              <a:ext cx="1081030" cy="108103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Rectangle 14" descr="Scales of Justice">
              <a:extLst>
                <a:ext uri="{FF2B5EF4-FFF2-40B4-BE49-F238E27FC236}">
                  <a16:creationId xmlns:a16="http://schemas.microsoft.com/office/drawing/2014/main" id="{EF9B04CA-51B1-46F8-A6DD-23346441C3B5}"/>
                </a:ext>
              </a:extLst>
            </p:cNvPr>
            <p:cNvSpPr/>
            <p:nvPr/>
          </p:nvSpPr>
          <p:spPr>
            <a:xfrm>
              <a:off x="5009900" y="4787183"/>
              <a:ext cx="626997" cy="62699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C50C3E07-D734-0060-4D7D-B8F1B7AFF34D}"/>
                </a:ext>
              </a:extLst>
            </p:cNvPr>
            <p:cNvSpPr/>
            <p:nvPr/>
          </p:nvSpPr>
          <p:spPr>
            <a:xfrm>
              <a:off x="6095564" y="4560167"/>
              <a:ext cx="2548143" cy="1081030"/>
            </a:xfrm>
            <a:custGeom>
              <a:avLst/>
              <a:gdLst>
                <a:gd name="connsiteX0" fmla="*/ 0 w 2548143"/>
                <a:gd name="connsiteY0" fmla="*/ 0 h 1081030"/>
                <a:gd name="connsiteX1" fmla="*/ 2548143 w 2548143"/>
                <a:gd name="connsiteY1" fmla="*/ 0 h 1081030"/>
                <a:gd name="connsiteX2" fmla="*/ 2548143 w 2548143"/>
                <a:gd name="connsiteY2" fmla="*/ 1081030 h 1081030"/>
                <a:gd name="connsiteX3" fmla="*/ 0 w 2548143"/>
                <a:gd name="connsiteY3" fmla="*/ 1081030 h 1081030"/>
                <a:gd name="connsiteX4" fmla="*/ 0 w 2548143"/>
                <a:gd name="connsiteY4" fmla="*/ 0 h 108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143" h="1081030">
                  <a:moveTo>
                    <a:pt x="0" y="0"/>
                  </a:moveTo>
                  <a:lnTo>
                    <a:pt x="2548143" y="0"/>
                  </a:lnTo>
                  <a:lnTo>
                    <a:pt x="2548143" y="1081030"/>
                  </a:lnTo>
                  <a:lnTo>
                    <a:pt x="0" y="10810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622300" rtl="1">
                <a:lnSpc>
                  <a:spcPct val="90000"/>
                </a:lnSpc>
                <a:spcBef>
                  <a:spcPct val="0"/>
                </a:spcBef>
                <a:spcAft>
                  <a:spcPct val="35000"/>
                </a:spcAft>
                <a:buNone/>
              </a:pPr>
              <a:r>
                <a:rPr lang="ar" sz="1600" kern="1200">
                  <a:latin typeface="Sakkal Majalla" panose="02000000000000000000" pitchFamily="2" charset="-78"/>
                  <a:cs typeface="Sakkal Majalla" panose="02000000000000000000" pitchFamily="2" charset="-78"/>
                </a:rPr>
                <a:t>أخلاقيات الأعمال والمسؤولية الاجتماعية للشركات - المبادئ التي توجه عملية اتخاذ القرار الإيجابي في العمل.</a:t>
              </a:r>
              <a:endParaRPr lang="en-US" sz="1600" kern="1200" dirty="0">
                <a:latin typeface="Sakkal Majalla" panose="02000000000000000000" pitchFamily="2" charset="-78"/>
                <a:cs typeface="Sakkal Majalla" panose="02000000000000000000" pitchFamily="2" charset="-78"/>
              </a:endParaRPr>
            </a:p>
          </p:txBody>
        </p:sp>
      </p:grpSp>
      <p:sp>
        <p:nvSpPr>
          <p:cNvPr id="6" name="Footer Placeholder 2">
            <a:extLst>
              <a:ext uri="{FF2B5EF4-FFF2-40B4-BE49-F238E27FC236}">
                <a16:creationId xmlns:a16="http://schemas.microsoft.com/office/drawing/2014/main" id="{1DF01887-AA63-9D64-C122-B750C6EEBA6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46812008"/>
      </p:ext>
    </p:extLst>
  </p:cSld>
  <p:clrMapOvr>
    <a:masterClrMapping/>
  </p:clrMapOvr>
  <p:transition>
    <p:sndAc>
      <p:stSnd>
        <p:snd r:embed="rId2" name="click.wav"/>
      </p:stSnd>
    </p:sndAc>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911B-C19C-E1EF-53A3-CAD6B791D87B}"/>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ج 3 البيئة التنافسية</a:t>
            </a:r>
          </a:p>
        </p:txBody>
      </p:sp>
      <p:sp>
        <p:nvSpPr>
          <p:cNvPr id="3" name="Content Placeholder 2">
            <a:extLst>
              <a:ext uri="{FF2B5EF4-FFF2-40B4-BE49-F238E27FC236}">
                <a16:creationId xmlns:a16="http://schemas.microsoft.com/office/drawing/2014/main" id="{7F2295F3-2343-C20D-86E0-23340C9E5236}"/>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800" dirty="0">
                <a:latin typeface="Sakkal Majalla" panose="02000000000000000000" pitchFamily="2" charset="-78"/>
                <a:cs typeface="Sakkal Majalla" panose="02000000000000000000" pitchFamily="2" charset="-78"/>
              </a:rPr>
              <a:t>تواجه جميع الأعمال تقريبًا منافسة، بمعنى أي عمل يبيع ذات المنتجات أو الخدمات أو منتجات مماثلة. قد تكون المنافسة محلية أو وطنية أو دولية. </a:t>
            </a:r>
          </a:p>
          <a:p>
            <a:pPr rtl="1">
              <a:lnSpc>
                <a:spcPct val="90000"/>
              </a:lnSpc>
            </a:pPr>
            <a:r>
              <a:rPr lang="ar" sz="1800" dirty="0">
                <a:latin typeface="Sakkal Majalla" panose="02000000000000000000" pitchFamily="2" charset="-78"/>
                <a:cs typeface="Sakkal Majalla" panose="02000000000000000000" pitchFamily="2" charset="-78"/>
              </a:rPr>
              <a:t>تعتمد حاليًا العديد من الأعمال على الإنترنت، مما يعني أنها تواجه منافسة دولية متزايدة.</a:t>
            </a:r>
          </a:p>
          <a:p>
            <a:pPr rtl="1">
              <a:lnSpc>
                <a:spcPct val="90000"/>
              </a:lnSpc>
            </a:pPr>
            <a:r>
              <a:rPr lang="ar" sz="1800" dirty="0">
                <a:latin typeface="Sakkal Majalla" panose="02000000000000000000" pitchFamily="2" charset="-78"/>
                <a:cs typeface="Sakkal Majalla" panose="02000000000000000000" pitchFamily="2" charset="-78"/>
              </a:rPr>
              <a:t>تسعى الأعمال جاهدة للتعرف على منافسيها للحصول على ميزة تنافسية: </a:t>
            </a:r>
          </a:p>
          <a:p>
            <a:pPr rtl="1">
              <a:lnSpc>
                <a:spcPct val="90000"/>
              </a:lnSpc>
            </a:pPr>
            <a:r>
              <a:rPr lang="ar" sz="1800" dirty="0">
                <a:latin typeface="Sakkal Majalla" panose="02000000000000000000" pitchFamily="2" charset="-78"/>
                <a:cs typeface="Sakkal Majalla" panose="02000000000000000000" pitchFamily="2" charset="-78"/>
              </a:rPr>
              <a:t>التمايز: يسهم وجود نقطة بيع فريدة في جعل الأعمال مختلفة عن منافسيها. كما أن معرفة نقاط البيع الفريدة الخاصة بالمنافسين يمكن العمل من إنشاء نقاط بيع فريدة خاصة به.</a:t>
            </a:r>
          </a:p>
        </p:txBody>
      </p:sp>
      <p:sp>
        <p:nvSpPr>
          <p:cNvPr id="5" name="TextBox 4">
            <a:extLst>
              <a:ext uri="{FF2B5EF4-FFF2-40B4-BE49-F238E27FC236}">
                <a16:creationId xmlns:a16="http://schemas.microsoft.com/office/drawing/2014/main" id="{53A81893-1970-15A5-1D3D-CC4F72BC925A}"/>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اختر عمل وقم بإجراء بحث عن منافسيه، وكيف يحاول أن يحصل على ميزة تنافسية عليهم.</a:t>
            </a:r>
          </a:p>
        </p:txBody>
      </p:sp>
      <p:sp>
        <p:nvSpPr>
          <p:cNvPr id="4" name="Footer Placeholder 2">
            <a:extLst>
              <a:ext uri="{FF2B5EF4-FFF2-40B4-BE49-F238E27FC236}">
                <a16:creationId xmlns:a16="http://schemas.microsoft.com/office/drawing/2014/main" id="{EDAA5C12-3698-16CC-711E-DE34FC9A1EA2}"/>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718623737"/>
      </p:ext>
    </p:extLst>
  </p:cSld>
  <p:clrMapOvr>
    <a:masterClrMapping/>
  </p:clrMapOvr>
  <p:transition>
    <p:sndAc>
      <p:stSnd>
        <p:snd r:embed="rId2" name="click.wav"/>
      </p:stSnd>
    </p:sndAc>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29441-5B09-AE7E-C5F9-6EE3E6D0B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05800-D2A1-B12A-AEBC-1FF6A749D82A}"/>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ج 3 البيئة التنافسية</a:t>
            </a:r>
          </a:p>
        </p:txBody>
      </p:sp>
      <p:sp>
        <p:nvSpPr>
          <p:cNvPr id="3" name="Content Placeholder 2">
            <a:extLst>
              <a:ext uri="{FF2B5EF4-FFF2-40B4-BE49-F238E27FC236}">
                <a16:creationId xmlns:a16="http://schemas.microsoft.com/office/drawing/2014/main" id="{9EF899A1-63E5-700E-9936-3482D14FB249}"/>
              </a:ext>
            </a:extLst>
          </p:cNvPr>
          <p:cNvSpPr>
            <a:spLocks noGrp="1"/>
          </p:cNvSpPr>
          <p:nvPr>
            <p:ph idx="1"/>
          </p:nvPr>
        </p:nvSpPr>
        <p:spPr>
          <a:xfrm>
            <a:off x="468314" y="2196000"/>
            <a:ext cx="8207375" cy="3878436"/>
          </a:xfrm>
        </p:spPr>
        <p:txBody>
          <a:bodyPr wrap="square" rtlCol="1" anchor="t">
            <a:normAutofit/>
          </a:bodyPr>
          <a:lstStyle/>
          <a:p>
            <a:pPr rtl="1">
              <a:lnSpc>
                <a:spcPct val="90000"/>
              </a:lnSpc>
            </a:pPr>
            <a:r>
              <a:rPr lang="ar" sz="2200" dirty="0">
                <a:latin typeface="Sakkal Majalla" panose="02000000000000000000" pitchFamily="2" charset="-78"/>
                <a:cs typeface="Sakkal Majalla" panose="02000000000000000000" pitchFamily="2" charset="-78"/>
              </a:rPr>
              <a:t>سياسات التسعير: من المهم معرفة مقدار رسوم التي يدفعها المنافس مقابل منتجات مماثلة، لأنه إذا كان المنافس يبيع هذه المنتجات بسعر منخفض، فقد تحتاج الأعمال كذلك إلى البيع بسعر منخفض حتى تتمكن من المنافسة.</a:t>
            </a:r>
          </a:p>
          <a:p>
            <a:pPr rtl="1">
              <a:lnSpc>
                <a:spcPct val="90000"/>
              </a:lnSpc>
            </a:pPr>
            <a:r>
              <a:rPr lang="ar" sz="2200" dirty="0">
                <a:latin typeface="Sakkal Majalla" panose="02000000000000000000" pitchFamily="2" charset="-78"/>
                <a:cs typeface="Sakkal Majalla" panose="02000000000000000000" pitchFamily="2" charset="-78"/>
              </a:rPr>
              <a:t>قيادة السوق وحصة السوق: تعني الأعمال التي تمتلك أكبر حصة سوقية في الصناعة. وغالبًا ما تؤثر هذه الأعمال على البيئة التنافسية. وغالبًا ما تمتلك علامة تجارية قوية، وهي قادرة، نظرًا لحجمها، على تقديم عروض وخصومات خاصة للعملاء. قد تكون محاولة التنافس ضد أحد الأعمال الرائدة في السوق أمرًا صعبًا ، حيث إنها تحاول تخصيص عروضها للعملاء.</a:t>
            </a:r>
          </a:p>
          <a:p>
            <a:pPr rtl="1">
              <a:lnSpc>
                <a:spcPct val="90000"/>
              </a:lnSpc>
            </a:pPr>
            <a:r>
              <a:rPr lang="ar" sz="2200" dirty="0">
                <a:latin typeface="Sakkal Majalla" panose="02000000000000000000" pitchFamily="2" charset="-78"/>
                <a:cs typeface="Sakkal Majalla" panose="02000000000000000000" pitchFamily="2" charset="-78"/>
              </a:rPr>
              <a:t>السمعة: قد تساعد العملاء على اتخاذ القرارات، لأنهم غالبًا ما يختارون عملًا تجاريًا ذا سمعة إيجابية على غيره.</a:t>
            </a:r>
          </a:p>
        </p:txBody>
      </p:sp>
      <p:sp>
        <p:nvSpPr>
          <p:cNvPr id="4" name="Footer Placeholder 2">
            <a:extLst>
              <a:ext uri="{FF2B5EF4-FFF2-40B4-BE49-F238E27FC236}">
                <a16:creationId xmlns:a16="http://schemas.microsoft.com/office/drawing/2014/main" id="{BFCE256C-2230-AF87-8A3C-4021D3A2BBB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692487830"/>
      </p:ext>
    </p:extLst>
  </p:cSld>
  <p:clrMapOvr>
    <a:masterClrMapping/>
  </p:clrMapOvr>
  <p:transition>
    <p:sndAc>
      <p:stSnd>
        <p:snd r:embed="rId2" name="click.wav"/>
      </p:stSnd>
    </p:sndAc>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E735-056D-9B62-0383-5B141ED71BB5}"/>
              </a:ext>
            </a:extLst>
          </p:cNvPr>
          <p:cNvSpPr>
            <a:spLocks noGrp="1"/>
          </p:cNvSpPr>
          <p:nvPr>
            <p:ph type="title"/>
          </p:nvPr>
        </p:nvSpPr>
        <p:spPr>
          <a:xfrm>
            <a:off x="5678486" y="908720"/>
            <a:ext cx="3008313" cy="865648"/>
          </a:xfrm>
        </p:spPr>
        <p:txBody>
          <a:bodyPr vert="horz" wrap="square" lIns="91440" tIns="45720" rIns="91440" bIns="45720" numCol="1" rtlCol="1" anchor="b" anchorCtr="0" compatLnSpc="1">
            <a:prstTxWarp prst="textNoShape">
              <a:avLst/>
            </a:prstTxWarp>
            <a:normAutofit/>
          </a:bodyPr>
          <a:lstStyle/>
          <a:p>
            <a:pPr rtl="1"/>
            <a:r>
              <a:rPr lang="ar" sz="2200" dirty="0">
                <a:latin typeface="Sakkal Majalla" panose="02000000000000000000" pitchFamily="2" charset="-78"/>
                <a:cs typeface="Sakkal Majalla" panose="02000000000000000000" pitchFamily="2" charset="-78"/>
              </a:rPr>
              <a:t>ج 3 البيئة التنافسية</a:t>
            </a:r>
          </a:p>
        </p:txBody>
      </p:sp>
      <p:sp>
        <p:nvSpPr>
          <p:cNvPr id="5" name="TextBox 4">
            <a:extLst>
              <a:ext uri="{FF2B5EF4-FFF2-40B4-BE49-F238E27FC236}">
                <a16:creationId xmlns:a16="http://schemas.microsoft.com/office/drawing/2014/main" id="{ED4A0E4E-D1D4-8700-8E21-40ED80EA06ED}"/>
              </a:ext>
            </a:extLst>
          </p:cNvPr>
          <p:cNvSpPr txBox="1"/>
          <p:nvPr/>
        </p:nvSpPr>
        <p:spPr bwMode="auto">
          <a:xfrm>
            <a:off x="5678486" y="1846377"/>
            <a:ext cx="3008313" cy="3993307"/>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rtl="1">
              <a:spcBef>
                <a:spcPct val="20000"/>
              </a:spcBef>
            </a:pPr>
            <a:r>
              <a:rPr lang="ar" dirty="0">
                <a:latin typeface="Sakkal Majalla" panose="02000000000000000000" pitchFamily="2" charset="-78"/>
                <a:ea typeface="Arial" charset="0"/>
                <a:cs typeface="Sakkal Majalla" panose="02000000000000000000" pitchFamily="2" charset="-78"/>
              </a:rPr>
              <a:t>لماذا يحتاج المديرون إلى فهم قدرات أعمالهم واحتياجات العملاء وبيئة الأعمال التي يعملون بها؟</a:t>
            </a:r>
          </a:p>
        </p:txBody>
      </p:sp>
      <p:sp>
        <p:nvSpPr>
          <p:cNvPr id="9" name="Content Placeholder 2">
            <a:extLst>
              <a:ext uri="{FF2B5EF4-FFF2-40B4-BE49-F238E27FC236}">
                <a16:creationId xmlns:a16="http://schemas.microsoft.com/office/drawing/2014/main" id="{769291F4-D533-CFBD-F246-A29976BF9B51}"/>
              </a:ext>
            </a:extLst>
          </p:cNvPr>
          <p:cNvSpPr>
            <a:spLocks noGrp="1"/>
          </p:cNvSpPr>
          <p:nvPr>
            <p:ph idx="1"/>
          </p:nvPr>
        </p:nvSpPr>
        <p:spPr>
          <a:xfrm>
            <a:off x="457199" y="1195201"/>
            <a:ext cx="5111751" cy="4785395"/>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dirty="0">
                <a:latin typeface="Sakkal Majalla" panose="02000000000000000000" pitchFamily="2" charset="-78"/>
                <a:cs typeface="Sakkal Majalla" panose="02000000000000000000" pitchFamily="2" charset="-78"/>
              </a:rPr>
              <a:t>التحكم في التكاليف: يساعد تحديد النفقات وخفضها في تعظيم الأرباح. وفي ذلك الحين، يمكن للأعمال أن تقدم للعملاء أسعارًا أكثر جاذبية، مما قد يؤدي إلى زيادة حصتها في السوق.</a:t>
            </a:r>
          </a:p>
          <a:p>
            <a:pPr rtl="1">
              <a:lnSpc>
                <a:spcPct val="90000"/>
              </a:lnSpc>
            </a:pPr>
            <a:r>
              <a:rPr lang="ar" sz="1900" dirty="0">
                <a:latin typeface="Sakkal Majalla" panose="02000000000000000000" pitchFamily="2" charset="-78"/>
                <a:cs typeface="Sakkal Majalla" panose="02000000000000000000" pitchFamily="2" charset="-78"/>
              </a:rPr>
              <a:t>التكنولوجيا: يمكن أن تساعد التكنولوجيا في الحصول على ميزة تنافسية. كما يساعد التتبع عبر الإنترنت وتحليلات البيانات لمراقبة سلوك العملاء في تصميم منتجات تلبي احتياجاتهم.</a:t>
            </a:r>
          </a:p>
          <a:p>
            <a:pPr rtl="1">
              <a:lnSpc>
                <a:spcPct val="90000"/>
              </a:lnSpc>
            </a:pPr>
            <a:r>
              <a:rPr lang="ar" sz="1900" dirty="0">
                <a:latin typeface="Sakkal Majalla" panose="02000000000000000000" pitchFamily="2" charset="-78"/>
                <a:cs typeface="Sakkal Majalla" panose="02000000000000000000" pitchFamily="2" charset="-78"/>
              </a:rPr>
              <a:t>العلاقات مع العملاء والموردين والموظفين: من الصعب على المنافسين الاحتفاظ بعلاقات قوية، حيث إنها تستغرق وقتًا ورعاية، لضمان ولاء العملاء واستجابة الموردين فيما يتعلق بالجودة والتكلفة والتسليم، وتحفيز الموظفين والحفاظ على أمانهم الوظيفي.</a:t>
            </a:r>
          </a:p>
        </p:txBody>
      </p:sp>
      <p:sp>
        <p:nvSpPr>
          <p:cNvPr id="3" name="Footer Placeholder 2">
            <a:extLst>
              <a:ext uri="{FF2B5EF4-FFF2-40B4-BE49-F238E27FC236}">
                <a16:creationId xmlns:a16="http://schemas.microsoft.com/office/drawing/2014/main" id="{29E56A5F-4832-8E6F-720C-1988EFAF0B1F}"/>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371595383"/>
      </p:ext>
    </p:extLst>
  </p:cSld>
  <p:clrMapOvr>
    <a:masterClrMapping/>
  </p:clrMapOvr>
  <p:transition>
    <p:sndAc>
      <p:stSnd>
        <p:snd r:embed="rId3" name="click.wav"/>
      </p:stSnd>
    </p:sndAc>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F61D-AA16-2644-900B-7D25BC701C34}"/>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2700" dirty="0">
                <a:latin typeface="Sakkal Majalla" panose="02000000000000000000" pitchFamily="2" charset="-78"/>
                <a:cs typeface="Sakkal Majalla" panose="02000000000000000000" pitchFamily="2" charset="-78"/>
              </a:rPr>
              <a:t>ج 4 الفوائد والمخاطر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المرتبطة بالابتكار</a:t>
            </a:r>
          </a:p>
        </p:txBody>
      </p:sp>
      <p:sp>
        <p:nvSpPr>
          <p:cNvPr id="3" name="Content Placeholder 2">
            <a:extLst>
              <a:ext uri="{FF2B5EF4-FFF2-40B4-BE49-F238E27FC236}">
                <a16:creationId xmlns:a16="http://schemas.microsoft.com/office/drawing/2014/main" id="{23F4B3CE-8F7E-8F58-BE8D-0D0AB6D1D082}"/>
              </a:ext>
            </a:extLst>
          </p:cNvPr>
          <p:cNvSpPr>
            <a:spLocks noGrp="1"/>
          </p:cNvSpPr>
          <p:nvPr>
            <p:ph sz="half" idx="1"/>
          </p:nvPr>
        </p:nvSpPr>
        <p:spPr>
          <a:xfrm>
            <a:off x="4648199" y="2196001"/>
            <a:ext cx="4027487" cy="4024100"/>
          </a:xfrm>
        </p:spPr>
        <p:txBody>
          <a:bodyPr wrap="square" rtlCol="1" anchor="t">
            <a:normAutofit/>
          </a:bodyPr>
          <a:lstStyle/>
          <a:p>
            <a:pPr marL="0" indent="0" rtl="1">
              <a:lnSpc>
                <a:spcPct val="90000"/>
              </a:lnSpc>
              <a:buNone/>
            </a:pPr>
            <a:r>
              <a:rPr lang="ar" sz="1700" dirty="0">
                <a:latin typeface="Sakkal Majalla" panose="02000000000000000000" pitchFamily="2" charset="-78"/>
                <a:cs typeface="Sakkal Majalla" panose="02000000000000000000" pitchFamily="2" charset="-78"/>
              </a:rPr>
              <a:t>يعتبر الابتكار أمرًا هامًا لكسب ميزة تنافسية. غير إنه قد ينطوي على فوائد ومخاطر:</a:t>
            </a:r>
          </a:p>
          <a:p>
            <a:pPr marL="0" indent="0" rtl="1">
              <a:lnSpc>
                <a:spcPct val="90000"/>
              </a:lnSpc>
              <a:buNone/>
            </a:pPr>
            <a:r>
              <a:rPr lang="ar" sz="1700" b="1" dirty="0">
                <a:latin typeface="Sakkal Majalla" panose="02000000000000000000" pitchFamily="2" charset="-78"/>
                <a:cs typeface="Sakkal Majalla" panose="02000000000000000000" pitchFamily="2" charset="-78"/>
              </a:rPr>
              <a:t>فوائد الابتكار</a:t>
            </a:r>
          </a:p>
          <a:p>
            <a:pPr rtl="1">
              <a:lnSpc>
                <a:spcPct val="90000"/>
              </a:lnSpc>
            </a:pPr>
            <a:r>
              <a:rPr lang="ar" sz="1700" dirty="0">
                <a:latin typeface="Sakkal Majalla" panose="02000000000000000000" pitchFamily="2" charset="-78"/>
                <a:cs typeface="Sakkal Majalla" panose="02000000000000000000" pitchFamily="2" charset="-78"/>
              </a:rPr>
              <a:t>تحسينات على المنتجات والخدمات المقدمة إن تحسين المنتجات والعمليات غالبًا ما يعني تصنيعها بكفاءة أكبر، مما يؤدي إلى انخفاض تكاليف الوحدة. ويتيح هذا للأعمال فرصة للاستثمار في مجموعة منتجات أكبر، مما يؤدي إلى زيادة المبيعات والأرباح وانخفاض مخاطر المساهمين</a:t>
            </a:r>
          </a:p>
          <a:p>
            <a:pPr rtl="1">
              <a:lnSpc>
                <a:spcPct val="90000"/>
              </a:lnSpc>
            </a:pPr>
            <a:r>
              <a:rPr lang="ar" sz="1700" dirty="0">
                <a:latin typeface="Sakkal Majalla" panose="02000000000000000000" pitchFamily="2" charset="-78"/>
                <a:cs typeface="Sakkal Majalla" panose="02000000000000000000" pitchFamily="2" charset="-78"/>
              </a:rPr>
              <a:t>كما تسهم تحسينات الخدمات وتجربة العملاء في حل الأعمال لمشكلاتها بسرعة وبناء علاقات أكثر قوة مع العملاء</a:t>
            </a:r>
          </a:p>
        </p:txBody>
      </p:sp>
      <p:sp>
        <p:nvSpPr>
          <p:cNvPr id="4" name="Footer Placeholder 2">
            <a:extLst>
              <a:ext uri="{FF2B5EF4-FFF2-40B4-BE49-F238E27FC236}">
                <a16:creationId xmlns:a16="http://schemas.microsoft.com/office/drawing/2014/main" id="{0FE159D2-548A-33EA-1D31-86F8A8C96921}"/>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5" name="Picture 4" descr="A light bulb with lines around it&#10;&#10;Description automatically generated">
            <a:extLst>
              <a:ext uri="{FF2B5EF4-FFF2-40B4-BE49-F238E27FC236}">
                <a16:creationId xmlns:a16="http://schemas.microsoft.com/office/drawing/2014/main" id="{1ABF0542-56F7-9501-57F4-2BAA3CC7897E}"/>
              </a:ext>
            </a:extLst>
          </p:cNvPr>
          <p:cNvPicPr>
            <a:picLocks noChangeAspect="1"/>
          </p:cNvPicPr>
          <p:nvPr/>
        </p:nvPicPr>
        <p:blipFill>
          <a:blip r:embed="rId3"/>
          <a:stretch>
            <a:fillRect/>
          </a:stretch>
        </p:blipFill>
        <p:spPr>
          <a:xfrm>
            <a:off x="899592" y="2655622"/>
            <a:ext cx="2981325" cy="2981325"/>
          </a:xfrm>
          <a:prstGeom prst="rect">
            <a:avLst/>
          </a:prstGeom>
        </p:spPr>
      </p:pic>
    </p:spTree>
    <p:extLst>
      <p:ext uri="{BB962C8B-B14F-4D97-AF65-F5344CB8AC3E}">
        <p14:creationId xmlns:p14="http://schemas.microsoft.com/office/powerpoint/2010/main" val="2361937760"/>
      </p:ext>
    </p:extLst>
  </p:cSld>
  <p:clrMapOvr>
    <a:masterClrMapping/>
  </p:clrMapOvr>
  <p:transition>
    <p:sndAc>
      <p:stSnd>
        <p:snd r:embed="rId2" name="click.wav"/>
      </p:stSnd>
    </p:sndAc>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D1A1-ED28-C528-22CC-30A44E7E7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9F01A-4D48-96BA-3328-4809D50C35FD}"/>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2700" dirty="0">
                <a:latin typeface="Sakkal Majalla" panose="02000000000000000000" pitchFamily="2" charset="-78"/>
                <a:cs typeface="Sakkal Majalla" panose="02000000000000000000" pitchFamily="2" charset="-78"/>
              </a:rPr>
              <a:t>ج 4 الفوائد والمخاطر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المرتبطة بالابتكار</a:t>
            </a:r>
          </a:p>
        </p:txBody>
      </p:sp>
      <p:sp>
        <p:nvSpPr>
          <p:cNvPr id="3" name="Content Placeholder 2">
            <a:extLst>
              <a:ext uri="{FF2B5EF4-FFF2-40B4-BE49-F238E27FC236}">
                <a16:creationId xmlns:a16="http://schemas.microsoft.com/office/drawing/2014/main" id="{ADB4B5E3-F866-E63C-DCB9-04B64BAC113C}"/>
              </a:ext>
            </a:extLst>
          </p:cNvPr>
          <p:cNvSpPr>
            <a:spLocks noGrp="1"/>
          </p:cNvSpPr>
          <p:nvPr>
            <p:ph sz="half" idx="1"/>
          </p:nvPr>
        </p:nvSpPr>
        <p:spPr>
          <a:xfrm>
            <a:off x="4211960" y="2315720"/>
            <a:ext cx="4608512" cy="4024100"/>
          </a:xfrm>
        </p:spPr>
        <p:txBody>
          <a:bodyPr wrap="square" rtlCol="1" anchor="t">
            <a:normAutofit/>
          </a:bodyPr>
          <a:lstStyle/>
          <a:p>
            <a:pPr rtl="1">
              <a:lnSpc>
                <a:spcPct val="90000"/>
              </a:lnSpc>
            </a:pPr>
            <a:r>
              <a:rPr lang="ar" sz="1800" dirty="0">
                <a:latin typeface="Sakkal Majalla" panose="02000000000000000000" pitchFamily="2" charset="-78"/>
                <a:cs typeface="Sakkal Majalla" panose="02000000000000000000" pitchFamily="2" charset="-78"/>
              </a:rPr>
              <a:t>نمو الأعمال : توفر الأفكار المبتكرة فرصًا جديدة لاستغلال وتطوير أسواق جديدة ومتخصصة</a:t>
            </a:r>
          </a:p>
          <a:p>
            <a:pPr rtl="1">
              <a:lnSpc>
                <a:spcPct val="90000"/>
              </a:lnSpc>
            </a:pPr>
            <a:r>
              <a:rPr lang="ar" sz="1800" dirty="0">
                <a:latin typeface="Sakkal Majalla" panose="02000000000000000000" pitchFamily="2" charset="-78"/>
                <a:cs typeface="Sakkal Majalla" panose="02000000000000000000" pitchFamily="2" charset="-78"/>
              </a:rPr>
              <a:t>توفير نقاط بيع فريدة:. يمكن الابتكار العمل من إنشاء نقطة بيع فريدة لمنتج ما، أي شيء يكون العميل على استعداد لدفع المزيد مقابله، ويساعده على التميز عن منافسيه</a:t>
            </a:r>
          </a:p>
          <a:p>
            <a:pPr rtl="1">
              <a:lnSpc>
                <a:spcPct val="90000"/>
              </a:lnSpc>
            </a:pPr>
            <a:r>
              <a:rPr lang="ar" sz="1800" dirty="0">
                <a:latin typeface="Sakkal Majalla" panose="02000000000000000000" pitchFamily="2" charset="-78"/>
                <a:cs typeface="Sakkal Majalla" panose="02000000000000000000" pitchFamily="2" charset="-78"/>
              </a:rPr>
              <a:t>تحسين الاعتراف والسمعة: يؤدي وجود منتجات محسنة ومبتكرة تلبي احتياجات العملاء بشكل أفضل إلى تحسين الاعتراف والسمعة.</a:t>
            </a:r>
          </a:p>
          <a:p>
            <a:pPr rtl="1">
              <a:lnSpc>
                <a:spcPct val="90000"/>
              </a:lnSpc>
            </a:pPr>
            <a:r>
              <a:rPr lang="ar" sz="1800" dirty="0">
                <a:latin typeface="Sakkal Majalla" panose="02000000000000000000" pitchFamily="2" charset="-78"/>
                <a:cs typeface="Sakkal Majalla" panose="02000000000000000000" pitchFamily="2" charset="-78"/>
              </a:rPr>
              <a:t>العمل الأكثر ذكاءً: يمكن، من خلال الابتكار في طريقة تصنيع المنتجات،  إعادة تصميم الوظائف، حتى يتمكن الأشخاص من التركيز على ما يجيدونه مثل بناء العلاقات مع العملاء، وترك الآلات القيام بالمهام الأخرى.</a:t>
            </a:r>
          </a:p>
        </p:txBody>
      </p:sp>
      <p:sp>
        <p:nvSpPr>
          <p:cNvPr id="4" name="Footer Placeholder 2">
            <a:extLst>
              <a:ext uri="{FF2B5EF4-FFF2-40B4-BE49-F238E27FC236}">
                <a16:creationId xmlns:a16="http://schemas.microsoft.com/office/drawing/2014/main" id="{5F04B0C8-E963-8034-EA18-DFA12EFB1BE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5" name="Picture 4" descr="A colorful graph with a white arrow&#10;&#10;Description automatically generated">
            <a:extLst>
              <a:ext uri="{FF2B5EF4-FFF2-40B4-BE49-F238E27FC236}">
                <a16:creationId xmlns:a16="http://schemas.microsoft.com/office/drawing/2014/main" id="{89E531E1-E40B-C035-74F1-EAF76ABFF1EF}"/>
              </a:ext>
            </a:extLst>
          </p:cNvPr>
          <p:cNvPicPr>
            <a:picLocks noChangeAspect="1"/>
          </p:cNvPicPr>
          <p:nvPr/>
        </p:nvPicPr>
        <p:blipFill>
          <a:blip r:embed="rId3"/>
          <a:stretch>
            <a:fillRect/>
          </a:stretch>
        </p:blipFill>
        <p:spPr>
          <a:xfrm>
            <a:off x="683568" y="2924944"/>
            <a:ext cx="3240425" cy="2225863"/>
          </a:xfrm>
          <a:prstGeom prst="rect">
            <a:avLst/>
          </a:prstGeom>
        </p:spPr>
      </p:pic>
    </p:spTree>
    <p:extLst>
      <p:ext uri="{BB962C8B-B14F-4D97-AF65-F5344CB8AC3E}">
        <p14:creationId xmlns:p14="http://schemas.microsoft.com/office/powerpoint/2010/main" val="240586649"/>
      </p:ext>
    </p:extLst>
  </p:cSld>
  <p:clrMapOvr>
    <a:masterClrMapping/>
  </p:clrMapOvr>
  <p:transition>
    <p:sndAc>
      <p:stSnd>
        <p:snd r:embed="rId2"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1">
            <a:extLst>
              <a:ext uri="{FF2B5EF4-FFF2-40B4-BE49-F238E27FC236}">
                <a16:creationId xmlns:a16="http://schemas.microsoft.com/office/drawing/2014/main" id="{8DCD7CE1-603D-4D59-3DBB-C13C0B6505F0}"/>
              </a:ext>
            </a:extLst>
          </p:cNvPr>
          <p:cNvSpPr>
            <a:spLocks noChangeArrowheads="1"/>
          </p:cNvSpPr>
          <p:nvPr/>
        </p:nvSpPr>
        <p:spPr bwMode="auto">
          <a:xfrm>
            <a:off x="457200" y="1195200"/>
            <a:ext cx="8229600"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ctr" anchorCtr="0" compatLnSpc="1">
            <a:prstTxWarp prst="textNoShape">
              <a:avLst/>
            </a:prstTxWarp>
            <a:norm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lnSpc>
                <a:spcPct val="90000"/>
              </a:lnSpc>
              <a:spcAft>
                <a:spcPts val="600"/>
              </a:spcAft>
            </a:pPr>
            <a:r>
              <a:rPr lang="ar" sz="3600" b="1" dirty="0">
                <a:solidFill>
                  <a:schemeClr val="tx2"/>
                </a:solidFill>
                <a:latin typeface="Sakkal Majalla" panose="02000000000000000000" pitchFamily="2" charset="-78"/>
                <a:cs typeface="Sakkal Majalla" panose="02000000000000000000" pitchFamily="2" charset="-78"/>
              </a:rPr>
              <a:t>أ1 سمات المؤسسات التجارية</a:t>
            </a:r>
          </a:p>
        </p:txBody>
      </p:sp>
      <p:sp>
        <p:nvSpPr>
          <p:cNvPr id="34819" name="Content Placeholder 3">
            <a:extLst>
              <a:ext uri="{FF2B5EF4-FFF2-40B4-BE49-F238E27FC236}">
                <a16:creationId xmlns:a16="http://schemas.microsoft.com/office/drawing/2014/main" id="{453C7683-8588-7ABC-32E0-8A4E68218620}"/>
              </a:ext>
            </a:extLst>
          </p:cNvPr>
          <p:cNvSpPr>
            <a:spLocks noGrp="1" noChangeArrowheads="1"/>
          </p:cNvSpPr>
          <p:nvPr>
            <p:ph sz="half" idx="1"/>
          </p:nvPr>
        </p:nvSpPr>
        <p:spPr bwMode="auto">
          <a:xfrm>
            <a:off x="4680941" y="2196001"/>
            <a:ext cx="4179886" cy="40241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normAutofit/>
          </a:bodyPr>
          <a:lstStyle/>
          <a:p>
            <a:pPr marL="685800" rtl="1">
              <a:lnSpc>
                <a:spcPct val="90000"/>
              </a:lnSpc>
            </a:pPr>
            <a:r>
              <a:rPr lang="ar" sz="2200" dirty="0">
                <a:latin typeface="Sakkal Majalla" panose="02000000000000000000" pitchFamily="2" charset="-78"/>
                <a:cs typeface="Sakkal Majalla" panose="02000000000000000000" pitchFamily="2" charset="-78"/>
              </a:rPr>
              <a:t>هناك ثلاثة أنواع من ملكية الأعمال:</a:t>
            </a:r>
          </a:p>
          <a:p>
            <a:pPr marL="685800" rtl="1">
              <a:lnSpc>
                <a:spcPct val="90000"/>
              </a:lnSpc>
            </a:pPr>
            <a:r>
              <a:rPr lang="ar" sz="2200" dirty="0">
                <a:latin typeface="Sakkal Majalla" panose="02000000000000000000" pitchFamily="2" charset="-78"/>
                <a:cs typeface="Sakkal Majalla" panose="02000000000000000000" pitchFamily="2" charset="-78"/>
              </a:rPr>
              <a:t>خاصة: الأعمال التي تهدف إلى تحقيق ربح، ويمكنها إصدار أسهم</a:t>
            </a:r>
          </a:p>
          <a:p>
            <a:pPr marL="685800" rtl="1">
              <a:lnSpc>
                <a:spcPct val="90000"/>
              </a:lnSpc>
            </a:pPr>
            <a:r>
              <a:rPr lang="ar" sz="2200" dirty="0">
                <a:latin typeface="Sakkal Majalla" panose="02000000000000000000" pitchFamily="2" charset="-78"/>
                <a:cs typeface="Sakkal Majalla" panose="02000000000000000000" pitchFamily="2" charset="-78"/>
              </a:rPr>
              <a:t>عامة: الدوائر الحكومية</a:t>
            </a:r>
          </a:p>
          <a:p>
            <a:pPr marL="685800" rtl="1">
              <a:lnSpc>
                <a:spcPct val="90000"/>
              </a:lnSpc>
            </a:pPr>
            <a:r>
              <a:rPr lang="ar" sz="2200" dirty="0">
                <a:latin typeface="Sakkal Majalla" panose="02000000000000000000" pitchFamily="2" charset="-78"/>
                <a:cs typeface="Sakkal Majalla" panose="02000000000000000000" pitchFamily="2" charset="-78"/>
              </a:rPr>
              <a:t>غير ربحية: المؤسسات التي تهدف إلى تحقيق شيء آخر بخلاف الربح. وتحتاج إلى تغطية تكاليفها، غير أنه يُعاد استثمار أي فائض مرة أخرى فيها.</a:t>
            </a:r>
          </a:p>
          <a:p>
            <a:pPr indent="0" rtl="1">
              <a:lnSpc>
                <a:spcPct val="90000"/>
              </a:lnSpc>
            </a:pPr>
            <a:endParaRPr lang="en-GB" altLang="en-US" sz="2200" dirty="0">
              <a:latin typeface="Sakkal Majalla" panose="02000000000000000000" pitchFamily="2" charset="-78"/>
              <a:cs typeface="Sakkal Majalla" panose="02000000000000000000" pitchFamily="2" charset="-78"/>
            </a:endParaRPr>
          </a:p>
          <a:p>
            <a:pPr marL="685800" rtl="1">
              <a:lnSpc>
                <a:spcPct val="90000"/>
              </a:lnSpc>
            </a:pPr>
            <a:endParaRPr lang="en-GB" altLang="en-US" sz="2200" dirty="0">
              <a:latin typeface="Sakkal Majalla" panose="02000000000000000000" pitchFamily="2" charset="-78"/>
              <a:cs typeface="Sakkal Majalla" panose="02000000000000000000" pitchFamily="2" charset="-78"/>
            </a:endParaRPr>
          </a:p>
        </p:txBody>
      </p:sp>
      <p:sp>
        <p:nvSpPr>
          <p:cNvPr id="2" name="TextBox 1">
            <a:extLst>
              <a:ext uri="{FF2B5EF4-FFF2-40B4-BE49-F238E27FC236}">
                <a16:creationId xmlns:a16="http://schemas.microsoft.com/office/drawing/2014/main" id="{5996953F-F25D-F28E-4D77-1B95D39F9534}"/>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200" b="1">
                <a:latin typeface="Sakkal Majalla" panose="02000000000000000000" pitchFamily="2" charset="-78"/>
                <a:cs typeface="Sakkal Majalla" panose="02000000000000000000" pitchFamily="2" charset="-78"/>
              </a:rPr>
              <a:t>ناقش أ</a:t>
            </a:r>
            <a:r>
              <a:rPr lang="ar" sz="2200">
                <a:latin typeface="Sakkal Majalla" panose="02000000000000000000" pitchFamily="2" charset="-78"/>
                <a:cs typeface="Sakkal Majalla" panose="02000000000000000000" pitchFamily="2" charset="-78"/>
              </a:rPr>
              <a:t>مثلة مختلفة لأنواع ملكية الأعمال التي تعرفها</a:t>
            </a:r>
          </a:p>
        </p:txBody>
      </p:sp>
      <p:sp>
        <p:nvSpPr>
          <p:cNvPr id="3" name="Footer Placeholder 2">
            <a:extLst>
              <a:ext uri="{FF2B5EF4-FFF2-40B4-BE49-F238E27FC236}">
                <a16:creationId xmlns:a16="http://schemas.microsoft.com/office/drawing/2014/main" id="{5ADB45D1-90D3-A8A0-5E7F-CE55FF85F44C}"/>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884549766"/>
      </p:ext>
    </p:extLst>
  </p:cSld>
  <p:clrMapOvr>
    <a:masterClrMapping/>
  </p:clrMapOvr>
  <p:transition>
    <p:sndAc>
      <p:stSnd>
        <p:snd r:embed="rId3" name="click.wav"/>
      </p:stSnd>
    </p:sndAc>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A6934-4994-A89B-1EFF-35F79E7DA5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300D3-CD83-1640-6072-FDAC07427F6C}"/>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lnSpc>
                <a:spcPct val="90000"/>
              </a:lnSpc>
            </a:pPr>
            <a:r>
              <a:rPr lang="ar" sz="2700" dirty="0">
                <a:latin typeface="Sakkal Majalla" panose="02000000000000000000" pitchFamily="2" charset="-78"/>
                <a:cs typeface="Sakkal Majalla" panose="02000000000000000000" pitchFamily="2" charset="-78"/>
              </a:rPr>
              <a:t>ج 4 الفوائد والمخاطر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المرتبطة بالابتكار</a:t>
            </a:r>
          </a:p>
        </p:txBody>
      </p:sp>
      <p:sp>
        <p:nvSpPr>
          <p:cNvPr id="3" name="Content Placeholder 2">
            <a:extLst>
              <a:ext uri="{FF2B5EF4-FFF2-40B4-BE49-F238E27FC236}">
                <a16:creationId xmlns:a16="http://schemas.microsoft.com/office/drawing/2014/main" id="{CCC9888A-EE79-DAEA-8D58-5431B5883272}"/>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marL="0" indent="0" rtl="1">
              <a:lnSpc>
                <a:spcPct val="90000"/>
              </a:lnSpc>
              <a:buNone/>
            </a:pPr>
            <a:r>
              <a:rPr lang="ar" sz="1900" b="1" dirty="0">
                <a:latin typeface="Sakkal Majalla" panose="02000000000000000000" pitchFamily="2" charset="-78"/>
                <a:cs typeface="Sakkal Majalla" panose="02000000000000000000" pitchFamily="2" charset="-78"/>
              </a:rPr>
              <a:t>مخاطر الابتكار</a:t>
            </a:r>
          </a:p>
          <a:p>
            <a:pPr rtl="1">
              <a:lnSpc>
                <a:spcPct val="90000"/>
              </a:lnSpc>
            </a:pPr>
            <a:r>
              <a:rPr lang="ar" sz="1900" dirty="0">
                <a:latin typeface="Sakkal Majalla" panose="02000000000000000000" pitchFamily="2" charset="-78"/>
                <a:cs typeface="Sakkal Majalla" panose="02000000000000000000" pitchFamily="2" charset="-78"/>
              </a:rPr>
              <a:t>الإخفاق في تلبية المتطلبات التشغيلية والتجارية: لا يعد الابتكار ناجحًا إلا إذا استوفى المتطلبات الأولية من حيث المواد والجودة والميزانية.</a:t>
            </a:r>
          </a:p>
          <a:p>
            <a:pPr rtl="1">
              <a:lnSpc>
                <a:spcPct val="90000"/>
              </a:lnSpc>
            </a:pPr>
            <a:r>
              <a:rPr lang="ar" sz="1900" dirty="0">
                <a:latin typeface="Sakkal Majalla" panose="02000000000000000000" pitchFamily="2" charset="-78"/>
                <a:cs typeface="Sakkal Majalla" panose="02000000000000000000" pitchFamily="2" charset="-78"/>
              </a:rPr>
              <a:t>الإخفاق في تحقيق العائد على الاستثمار: ليس هناك ضمان لتحقيق عائد على الاستثمار الذي تم في الابتكار. فكلما استغرق تطوير العملية/المنتج المبتكر وقتًا أطول، زاد خطر قيام المنافسين بإنتاجه أيضًا.</a:t>
            </a:r>
          </a:p>
        </p:txBody>
      </p:sp>
      <p:sp>
        <p:nvSpPr>
          <p:cNvPr id="5" name="TextBox 4">
            <a:extLst>
              <a:ext uri="{FF2B5EF4-FFF2-40B4-BE49-F238E27FC236}">
                <a16:creationId xmlns:a16="http://schemas.microsoft.com/office/drawing/2014/main" id="{C7A0A907-35AF-07B1-6564-BEE99E5603D6}"/>
              </a:ext>
            </a:extLst>
          </p:cNvPr>
          <p:cNvSpPr txBox="1"/>
          <p:nvPr/>
        </p:nvSpPr>
        <p:spPr bwMode="auto">
          <a:xfrm>
            <a:off x="468312" y="2196001"/>
            <a:ext cx="4027488" cy="1737055"/>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بحث عن الأعمال المختلفة التي نفذت الابتكار. ما هي الفوائد والمخاطر؟</a:t>
            </a:r>
          </a:p>
        </p:txBody>
      </p:sp>
      <p:sp>
        <p:nvSpPr>
          <p:cNvPr id="4" name="Footer Placeholder 2">
            <a:extLst>
              <a:ext uri="{FF2B5EF4-FFF2-40B4-BE49-F238E27FC236}">
                <a16:creationId xmlns:a16="http://schemas.microsoft.com/office/drawing/2014/main" id="{865BE3C1-6648-DEB2-1BA0-A0AB1E891E9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6" name="Picture 5" descr="A hand pointing at a graph&#10;&#10;Description automatically generated">
            <a:extLst>
              <a:ext uri="{FF2B5EF4-FFF2-40B4-BE49-F238E27FC236}">
                <a16:creationId xmlns:a16="http://schemas.microsoft.com/office/drawing/2014/main" id="{90BCBFD0-F65D-E786-B108-D8531C83D7B7}"/>
              </a:ext>
            </a:extLst>
          </p:cNvPr>
          <p:cNvPicPr>
            <a:picLocks noChangeAspect="1"/>
          </p:cNvPicPr>
          <p:nvPr/>
        </p:nvPicPr>
        <p:blipFill>
          <a:blip r:embed="rId3"/>
          <a:stretch>
            <a:fillRect/>
          </a:stretch>
        </p:blipFill>
        <p:spPr>
          <a:xfrm>
            <a:off x="971600" y="3933056"/>
            <a:ext cx="2887104" cy="1921561"/>
          </a:xfrm>
          <a:prstGeom prst="rect">
            <a:avLst/>
          </a:prstGeom>
        </p:spPr>
      </p:pic>
    </p:spTree>
    <p:extLst>
      <p:ext uri="{BB962C8B-B14F-4D97-AF65-F5344CB8AC3E}">
        <p14:creationId xmlns:p14="http://schemas.microsoft.com/office/powerpoint/2010/main" val="4087984973"/>
      </p:ext>
    </p:extLst>
  </p:cSld>
  <p:clrMapOvr>
    <a:masterClrMapping/>
  </p:clrMapOvr>
  <p:transition>
    <p:sndAc>
      <p:stSnd>
        <p:snd r:embed="rId2" name="click.wav"/>
      </p:stSnd>
    </p:sndAc>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84ECE-294B-0ADC-E04C-03D31354F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8DEBD-9613-6D71-FAC9-5C383A1FFE8E}"/>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2700" dirty="0">
                <a:latin typeface="Sakkal Majalla" panose="02000000000000000000" pitchFamily="2" charset="-78"/>
                <a:cs typeface="Sakkal Majalla" panose="02000000000000000000" pitchFamily="2" charset="-78"/>
              </a:rPr>
              <a:t>ج 4 الفوائد والمخاطر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المرتبطة بالابتكار</a:t>
            </a:r>
          </a:p>
        </p:txBody>
      </p:sp>
      <p:sp>
        <p:nvSpPr>
          <p:cNvPr id="3" name="Content Placeholder 2">
            <a:extLst>
              <a:ext uri="{FF2B5EF4-FFF2-40B4-BE49-F238E27FC236}">
                <a16:creationId xmlns:a16="http://schemas.microsoft.com/office/drawing/2014/main" id="{9A7AB8DA-09D4-A294-2E64-E0FE2FA063C5}"/>
              </a:ext>
            </a:extLst>
          </p:cNvPr>
          <p:cNvSpPr>
            <a:spLocks noGrp="1"/>
          </p:cNvSpPr>
          <p:nvPr>
            <p:ph idx="1"/>
          </p:nvPr>
        </p:nvSpPr>
        <p:spPr>
          <a:xfrm>
            <a:off x="479425" y="2420888"/>
            <a:ext cx="8207375" cy="3878436"/>
          </a:xfrm>
        </p:spPr>
        <p:txBody>
          <a:bodyPr wrap="square" rtlCol="1" anchor="t">
            <a:normAutofit/>
          </a:bodyPr>
          <a:lstStyle/>
          <a:p>
            <a:pPr marL="57150" indent="0" rtl="1">
              <a:lnSpc>
                <a:spcPct val="90000"/>
              </a:lnSpc>
              <a:buNone/>
            </a:pPr>
            <a:r>
              <a:rPr lang="ar" sz="2200" dirty="0">
                <a:latin typeface="Sakkal Majalla" panose="02000000000000000000" pitchFamily="2" charset="-78"/>
                <a:cs typeface="Sakkal Majalla" panose="02000000000000000000" pitchFamily="2" charset="-78"/>
              </a:rPr>
              <a:t>المشاكل الثقافية</a:t>
            </a:r>
          </a:p>
          <a:p>
            <a:pPr lvl="1" rtl="1">
              <a:lnSpc>
                <a:spcPct val="90000"/>
              </a:lnSpc>
            </a:pPr>
            <a:r>
              <a:rPr lang="ar" sz="2200" dirty="0">
                <a:latin typeface="Sakkal Majalla" panose="02000000000000000000" pitchFamily="2" charset="-78"/>
                <a:cs typeface="Sakkal Majalla" panose="02000000000000000000" pitchFamily="2" charset="-78"/>
              </a:rPr>
              <a:t>مقاومة التغيير: غالبًا ما لا يحب الناس التغيير، حيث يتعين عليهم التكييف معه. وهذا من شأنه أن يمنع الابتكار، مما يحول دون حدوث التحسن</a:t>
            </a:r>
          </a:p>
          <a:p>
            <a:pPr lvl="1" rtl="1">
              <a:lnSpc>
                <a:spcPct val="90000"/>
              </a:lnSpc>
            </a:pPr>
            <a:r>
              <a:rPr lang="ar" sz="2200" dirty="0">
                <a:latin typeface="Sakkal Majalla" panose="02000000000000000000" pitchFamily="2" charset="-78"/>
                <a:cs typeface="Sakkal Majalla" panose="02000000000000000000" pitchFamily="2" charset="-78"/>
              </a:rPr>
              <a:t>الأنظمة والعمليات غير الداعمة: قد تكون الفكرة هي الحل الأكثر ابتكارًا لمشكلة ما، غير أنه إذا لم تكن هناك عمليات أو أنظمة داعمة للابتكار، فلن يكون ناجحًا</a:t>
            </a:r>
          </a:p>
          <a:p>
            <a:pPr lvl="1" rtl="1">
              <a:lnSpc>
                <a:spcPct val="90000"/>
              </a:lnSpc>
            </a:pPr>
            <a:r>
              <a:rPr lang="ar" sz="2200" dirty="0">
                <a:latin typeface="Sakkal Majalla" panose="02000000000000000000" pitchFamily="2" charset="-78"/>
                <a:cs typeface="Sakkal Majalla" panose="02000000000000000000" pitchFamily="2" charset="-78"/>
              </a:rPr>
              <a:t>الدعم غير الكاف من القيادة والإدارة: تلعب القيادة والإدارة دورًا رئيسيًا في حدوث الابتكار. فهي تتخذ القرارات الشاملة بناءً على الميزانية ومتطلبات الأعمال</a:t>
            </a:r>
          </a:p>
        </p:txBody>
      </p:sp>
      <p:sp>
        <p:nvSpPr>
          <p:cNvPr id="4" name="Footer Placeholder 2">
            <a:extLst>
              <a:ext uri="{FF2B5EF4-FFF2-40B4-BE49-F238E27FC236}">
                <a16:creationId xmlns:a16="http://schemas.microsoft.com/office/drawing/2014/main" id="{55F62F81-967E-9254-279A-0D81F34F011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215772932"/>
      </p:ext>
    </p:extLst>
  </p:cSld>
  <p:clrMapOvr>
    <a:masterClrMapping/>
  </p:clrMapOvr>
  <p:transition>
    <p:sndAc>
      <p:stSnd>
        <p:snd r:embed="rId2" name="click.wav"/>
      </p:stSnd>
    </p:sndAc>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C818-CA4F-B461-EBFB-234682833E54}"/>
              </a:ext>
            </a:extLst>
          </p:cNvPr>
          <p:cNvSpPr>
            <a:spLocks noGrp="1"/>
          </p:cNvSpPr>
          <p:nvPr>
            <p:ph type="title"/>
          </p:nvPr>
        </p:nvSpPr>
        <p:spPr>
          <a:xfrm>
            <a:off x="4186336" y="1268760"/>
            <a:ext cx="4957664" cy="745810"/>
          </a:xfrm>
        </p:spPr>
        <p:txBody>
          <a:bodyPr rtlCol="1"/>
          <a:lstStyle/>
          <a:p>
            <a:pPr rtl="1"/>
            <a:r>
              <a:rPr lang="ar" sz="3000" dirty="0">
                <a:latin typeface="Sakkal Majalla" panose="02000000000000000000" pitchFamily="2" charset="-78"/>
                <a:cs typeface="Sakkal Majalla" panose="02000000000000000000" pitchFamily="2" charset="-78"/>
              </a:rPr>
              <a:t>ج 5 تحليل الوضع</a:t>
            </a:r>
          </a:p>
        </p:txBody>
      </p:sp>
      <p:sp>
        <p:nvSpPr>
          <p:cNvPr id="3" name="Content Placeholder 2">
            <a:extLst>
              <a:ext uri="{FF2B5EF4-FFF2-40B4-BE49-F238E27FC236}">
                <a16:creationId xmlns:a16="http://schemas.microsoft.com/office/drawing/2014/main" id="{2FEB645C-CD01-C086-CD55-33580B1644BE}"/>
              </a:ext>
            </a:extLst>
          </p:cNvPr>
          <p:cNvSpPr>
            <a:spLocks noGrp="1"/>
          </p:cNvSpPr>
          <p:nvPr>
            <p:ph sz="half" idx="2"/>
          </p:nvPr>
        </p:nvSpPr>
        <p:spPr>
          <a:xfrm>
            <a:off x="4063931" y="2266386"/>
            <a:ext cx="4669218" cy="3434146"/>
          </a:xfrm>
        </p:spPr>
        <p:txBody>
          <a:bodyPr rtlCol="1"/>
          <a:lstStyle/>
          <a:p>
            <a:pPr rtl="1"/>
            <a:r>
              <a:rPr lang="ar" sz="2000" dirty="0">
                <a:latin typeface="Sakkal Majalla" panose="02000000000000000000" pitchFamily="2" charset="-78"/>
                <a:cs typeface="Sakkal Majalla" panose="02000000000000000000" pitchFamily="2" charset="-78"/>
              </a:rPr>
              <a:t>تحليل الوضع هو طريقة تقييم بيئة الأعمال باستخدام أدوات مختلفة.</a:t>
            </a:r>
          </a:p>
          <a:p>
            <a:pPr rtl="1"/>
            <a:r>
              <a:rPr lang="ar" sz="2000" dirty="0">
                <a:latin typeface="Sakkal Majalla" panose="02000000000000000000" pitchFamily="2" charset="-78"/>
                <a:cs typeface="Sakkal Majalla" panose="02000000000000000000" pitchFamily="2" charset="-78"/>
              </a:rPr>
              <a:t>لقد استخدمنا بالفعل أداة واحدة – تحليل </a:t>
            </a:r>
            <a:r>
              <a:rPr lang="ar" sz="2000" b="1" dirty="0">
                <a:latin typeface="Sakkal Majalla" panose="02000000000000000000" pitchFamily="2" charset="-78"/>
                <a:cs typeface="Sakkal Majalla" panose="02000000000000000000" pitchFamily="2" charset="-78"/>
              </a:rPr>
              <a:t>بيتسل، </a:t>
            </a:r>
            <a:r>
              <a:rPr lang="ar" sz="2000" dirty="0">
                <a:latin typeface="Sakkal Majalla" panose="02000000000000000000" pitchFamily="2" charset="-78"/>
                <a:cs typeface="Sakkal Majalla" panose="02000000000000000000" pitchFamily="2" charset="-78"/>
              </a:rPr>
              <a:t>ولكن هناك تحليلات أخرى:</a:t>
            </a:r>
          </a:p>
          <a:p>
            <a:pPr rtl="1"/>
            <a:r>
              <a:rPr lang="ar" sz="2000" b="1" dirty="0">
                <a:latin typeface="Sakkal Majalla" panose="02000000000000000000" pitchFamily="2" charset="-78"/>
                <a:cs typeface="Sakkal Majalla" panose="02000000000000000000" pitchFamily="2" charset="-78"/>
              </a:rPr>
              <a:t>تحليل نقاط القوة والضعف والفرص والتهديدات (سوات):</a:t>
            </a:r>
            <a:r>
              <a:rPr lang="ar" sz="2000" dirty="0">
                <a:latin typeface="Sakkal Majalla" panose="02000000000000000000" pitchFamily="2" charset="-78"/>
                <a:cs typeface="Sakkal Majalla" panose="02000000000000000000" pitchFamily="2" charset="-78"/>
              </a:rPr>
              <a:t> تحليل نقاط القوة والضعف والفرص والتهديدات</a:t>
            </a:r>
          </a:p>
          <a:p>
            <a:pPr rtl="1"/>
            <a:r>
              <a:rPr lang="ar" sz="2000" b="1" dirty="0">
                <a:latin typeface="Sakkal Majalla" panose="02000000000000000000" pitchFamily="2" charset="-78"/>
                <a:cs typeface="Sakkal Majalla" panose="02000000000000000000" pitchFamily="2" charset="-78"/>
              </a:rPr>
              <a:t>مكونات التسويق الخمسة </a:t>
            </a:r>
            <a:r>
              <a:rPr lang="ar" sz="2000" dirty="0">
                <a:latin typeface="Sakkal Majalla" panose="02000000000000000000" pitchFamily="2" charset="-78"/>
                <a:cs typeface="Sakkal Majalla" panose="02000000000000000000" pitchFamily="2" charset="-78"/>
              </a:rPr>
              <a:t>الشركة، المنافسون، العملاء، المتعاونون، المناخ</a:t>
            </a:r>
          </a:p>
          <a:p>
            <a:pPr rtl="1"/>
            <a:r>
              <a:rPr lang="ar" sz="2000" b="1" dirty="0">
                <a:latin typeface="Sakkal Majalla" panose="02000000000000000000" pitchFamily="2" charset="-78"/>
                <a:cs typeface="Sakkal Majalla" panose="02000000000000000000" pitchFamily="2" charset="-78"/>
              </a:rPr>
              <a:t>القوى الخمس لبورتر:</a:t>
            </a:r>
            <a:r>
              <a:rPr lang="ar" sz="2000" dirty="0">
                <a:latin typeface="Sakkal Majalla" panose="02000000000000000000" pitchFamily="2" charset="-78"/>
                <a:cs typeface="Sakkal Majalla" panose="02000000000000000000" pitchFamily="2" charset="-78"/>
              </a:rPr>
              <a:t> التنافس بين المنافسين، قوة الموردين، قوة المشتري، تهديد البدائل، تهديد الداخلين الجدد. </a:t>
            </a:r>
            <a:endParaRPr lang="en-GB" sz="20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3A2D3D5E-A40C-42F6-F794-02863814E09C}"/>
              </a:ext>
            </a:extLst>
          </p:cNvPr>
          <p:cNvSpPr txBox="1"/>
          <p:nvPr/>
        </p:nvSpPr>
        <p:spPr>
          <a:xfrm>
            <a:off x="194828" y="5054201"/>
            <a:ext cx="3672408" cy="400110"/>
          </a:xfrm>
          <a:prstGeom prst="rect">
            <a:avLst/>
          </a:prstGeom>
          <a:noFill/>
          <a:ln>
            <a:solidFill>
              <a:schemeClr val="tx1"/>
            </a:solidFill>
          </a:ln>
        </p:spPr>
        <p:txBody>
          <a:bodyPr wrap="square" rtlCol="1">
            <a:spAutoFit/>
          </a:bodyPr>
          <a:lstStyle/>
          <a:p>
            <a:pPr rtl="1"/>
            <a:r>
              <a:rPr lang="ar" sz="2000">
                <a:latin typeface="Sakkal Majalla" panose="02000000000000000000" pitchFamily="2" charset="-78"/>
                <a:cs typeface="Sakkal Majalla" panose="02000000000000000000" pitchFamily="2" charset="-78"/>
              </a:rPr>
              <a:t>في رأيك، ما هو المقصود بكل من القوى الخمس؟</a:t>
            </a:r>
          </a:p>
        </p:txBody>
      </p:sp>
      <p:sp>
        <p:nvSpPr>
          <p:cNvPr id="6" name="TextBox 5">
            <a:extLst>
              <a:ext uri="{FF2B5EF4-FFF2-40B4-BE49-F238E27FC236}">
                <a16:creationId xmlns:a16="http://schemas.microsoft.com/office/drawing/2014/main" id="{5BD65C22-838B-8388-8F94-A5E9D41FD556}"/>
              </a:ext>
            </a:extLst>
          </p:cNvPr>
          <p:cNvSpPr txBox="1"/>
          <p:nvPr/>
        </p:nvSpPr>
        <p:spPr>
          <a:xfrm>
            <a:off x="194828" y="1746838"/>
            <a:ext cx="3672408" cy="707886"/>
          </a:xfrm>
          <a:prstGeom prst="rect">
            <a:avLst/>
          </a:prstGeom>
          <a:noFill/>
          <a:ln>
            <a:solidFill>
              <a:schemeClr val="tx1"/>
            </a:solidFill>
          </a:ln>
        </p:spPr>
        <p:txBody>
          <a:bodyPr wrap="square" rtlCol="1">
            <a:spAutoFit/>
          </a:bodyPr>
          <a:lstStyle/>
          <a:p>
            <a:pPr rtl="1"/>
            <a:r>
              <a:rPr lang="ar" sz="2000" dirty="0">
                <a:latin typeface="Sakkal Majalla" panose="02000000000000000000" pitchFamily="2" charset="-78"/>
                <a:cs typeface="Sakkal Majalla" panose="02000000000000000000" pitchFamily="2" charset="-78"/>
              </a:rPr>
              <a:t>قم بإجراء تحليل سوات على نفسك- كيف يمكنك أن تتحسن؟</a:t>
            </a:r>
          </a:p>
        </p:txBody>
      </p:sp>
      <p:sp>
        <p:nvSpPr>
          <p:cNvPr id="4" name="Footer Placeholder 2">
            <a:extLst>
              <a:ext uri="{FF2B5EF4-FFF2-40B4-BE49-F238E27FC236}">
                <a16:creationId xmlns:a16="http://schemas.microsoft.com/office/drawing/2014/main" id="{0E23F397-D570-2FA2-9E0D-C45CE31227D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7" name="Picture 6" descr="A person holding a toilet paper&#10;&#10;Description automatically generated">
            <a:extLst>
              <a:ext uri="{FF2B5EF4-FFF2-40B4-BE49-F238E27FC236}">
                <a16:creationId xmlns:a16="http://schemas.microsoft.com/office/drawing/2014/main" id="{9A21D8C5-8A2E-0E6D-51CB-36086182AC62}"/>
              </a:ext>
            </a:extLst>
          </p:cNvPr>
          <p:cNvPicPr>
            <a:picLocks noChangeAspect="1"/>
          </p:cNvPicPr>
          <p:nvPr/>
        </p:nvPicPr>
        <p:blipFill>
          <a:blip r:embed="rId3"/>
          <a:stretch>
            <a:fillRect/>
          </a:stretch>
        </p:blipFill>
        <p:spPr>
          <a:xfrm>
            <a:off x="467544" y="3068960"/>
            <a:ext cx="3274652" cy="1440160"/>
          </a:xfrm>
          <a:prstGeom prst="rect">
            <a:avLst/>
          </a:prstGeom>
        </p:spPr>
      </p:pic>
    </p:spTree>
    <p:extLst>
      <p:ext uri="{BB962C8B-B14F-4D97-AF65-F5344CB8AC3E}">
        <p14:creationId xmlns:p14="http://schemas.microsoft.com/office/powerpoint/2010/main" val="541579016"/>
      </p:ext>
    </p:extLst>
  </p:cSld>
  <p:clrMapOvr>
    <a:masterClrMapping/>
  </p:clrMapOvr>
  <p:transition>
    <p:sndAc>
      <p:stSnd>
        <p:snd r:embed="rId2" name="click.wav"/>
      </p:stSnd>
    </p:sndAc>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3FE9-BE76-067E-AD01-B88B9B21A2AD}"/>
              </a:ext>
            </a:extLst>
          </p:cNvPr>
          <p:cNvSpPr>
            <a:spLocks noGrp="1"/>
          </p:cNvSpPr>
          <p:nvPr>
            <p:ph type="title"/>
          </p:nvPr>
        </p:nvSpPr>
        <p:spPr>
          <a:xfrm>
            <a:off x="457200" y="1339216"/>
            <a:ext cx="8229600" cy="864000"/>
          </a:xfrm>
        </p:spPr>
        <p:txBody>
          <a:bodyPr wrap="square" rtlCol="1" anchor="ctr">
            <a:noAutofit/>
          </a:bodyPr>
          <a:lstStyle/>
          <a:p>
            <a:pPr rtl="1"/>
            <a:r>
              <a:rPr lang="ar" sz="4200" dirty="0">
                <a:latin typeface="Sakkal Majalla" panose="02000000000000000000" pitchFamily="2" charset="-78"/>
                <a:cs typeface="Sakkal Majalla" panose="02000000000000000000" pitchFamily="2" charset="-78"/>
              </a:rPr>
              <a:t>تحليل نقاط القوة والضعف والفرص والتهديدات (سوات)</a:t>
            </a:r>
          </a:p>
        </p:txBody>
      </p:sp>
      <p:sp>
        <p:nvSpPr>
          <p:cNvPr id="3" name="Content Placeholder 2">
            <a:extLst>
              <a:ext uri="{FF2B5EF4-FFF2-40B4-BE49-F238E27FC236}">
                <a16:creationId xmlns:a16="http://schemas.microsoft.com/office/drawing/2014/main" id="{A55EA218-9512-654E-E4BF-1A0B5DDEAECD}"/>
              </a:ext>
            </a:extLst>
          </p:cNvPr>
          <p:cNvSpPr>
            <a:spLocks noGrp="1"/>
          </p:cNvSpPr>
          <p:nvPr>
            <p:ph idx="1"/>
          </p:nvPr>
        </p:nvSpPr>
        <p:spPr>
          <a:xfrm>
            <a:off x="468311" y="2574900"/>
            <a:ext cx="8207375" cy="3878436"/>
          </a:xfrm>
        </p:spPr>
        <p:txBody>
          <a:bodyPr wrap="square" rtlCol="1" anchor="t">
            <a:normAutofit/>
          </a:bodyPr>
          <a:lstStyle/>
          <a:p>
            <a:pPr rtl="1">
              <a:lnSpc>
                <a:spcPct val="90000"/>
              </a:lnSpc>
            </a:pPr>
            <a:r>
              <a:rPr lang="ar" sz="1900" dirty="0">
                <a:latin typeface="Sakkal Majalla" panose="02000000000000000000" pitchFamily="2" charset="-78"/>
                <a:cs typeface="Sakkal Majalla" panose="02000000000000000000" pitchFamily="2" charset="-78"/>
              </a:rPr>
              <a:t>تحليل سوات هو أداة لتحليل نقاط القوة والضعف الداخلية للعمل والتهديدات والفرص الخارجية</a:t>
            </a:r>
          </a:p>
          <a:p>
            <a:pPr rtl="1">
              <a:lnSpc>
                <a:spcPct val="90000"/>
              </a:lnSpc>
            </a:pPr>
            <a:r>
              <a:rPr lang="ar" sz="1900" dirty="0">
                <a:latin typeface="Sakkal Majalla" panose="02000000000000000000" pitchFamily="2" charset="-78"/>
                <a:cs typeface="Sakkal Majalla" panose="02000000000000000000" pitchFamily="2" charset="-78"/>
              </a:rPr>
              <a:t>نقاط القوة – المجالات التي يكون أداء الأعمال فيها جيدًا مثل وجود صورة قوية لعلامة تجارية</a:t>
            </a:r>
          </a:p>
          <a:p>
            <a:pPr rtl="1">
              <a:lnSpc>
                <a:spcPct val="90000"/>
              </a:lnSpc>
            </a:pPr>
            <a:r>
              <a:rPr lang="ar" sz="1900" dirty="0">
                <a:latin typeface="Sakkal Majalla" panose="02000000000000000000" pitchFamily="2" charset="-78"/>
                <a:cs typeface="Sakkal Majalla" panose="02000000000000000000" pitchFamily="2" charset="-78"/>
              </a:rPr>
              <a:t>نقاط الضعف - المجالات التي لا يكون أداء الأعمال فيها جيدًا، مثل نقص التكنولوجيا الجديدة</a:t>
            </a:r>
          </a:p>
          <a:p>
            <a:pPr rtl="1">
              <a:lnSpc>
                <a:spcPct val="90000"/>
              </a:lnSpc>
            </a:pPr>
            <a:r>
              <a:rPr lang="ar" sz="1900" dirty="0">
                <a:latin typeface="Sakkal Majalla" panose="02000000000000000000" pitchFamily="2" charset="-78"/>
                <a:cs typeface="Sakkal Majalla" panose="02000000000000000000" pitchFamily="2" charset="-78"/>
              </a:rPr>
              <a:t>الفرص – الأشياء التي يمكن أن تحدث لمساعدة الأعمال على النمو أو تحقيق المزيد من الأرباح، مثل ابتكار المنتجات</a:t>
            </a:r>
          </a:p>
          <a:p>
            <a:pPr rtl="1">
              <a:lnSpc>
                <a:spcPct val="90000"/>
              </a:lnSpc>
            </a:pPr>
            <a:r>
              <a:rPr lang="ar" sz="1900" dirty="0">
                <a:latin typeface="Sakkal Majalla" panose="02000000000000000000" pitchFamily="2" charset="-78"/>
                <a:cs typeface="Sakkal Majalla" panose="02000000000000000000" pitchFamily="2" charset="-78"/>
              </a:rPr>
              <a:t>التهديدات - العوامل الخارجية التي يمكن أن تمنع الأعمال من استغلال الفرص المتاحة لها، مثل الركود أو المنافسة</a:t>
            </a:r>
          </a:p>
          <a:p>
            <a:pPr rtl="1">
              <a:lnSpc>
                <a:spcPct val="90000"/>
              </a:lnSpc>
            </a:pPr>
            <a:r>
              <a:rPr lang="ar" sz="1900" dirty="0">
                <a:latin typeface="Sakkal Majalla" panose="02000000000000000000" pitchFamily="2" charset="-78"/>
                <a:cs typeface="Sakkal Majalla" panose="02000000000000000000" pitchFamily="2" charset="-78"/>
              </a:rPr>
              <a:t>يعتبر تحليل سوات مهمًا حتى تتمكن الأعمال من تحديد المجالات التي تحتاج إلى تحسينها والتخطيط لها في المستقبل. وينبغي مطابقة نقاط القوة مع الفرص، وتحسين نقاط الضعف، والتخطيط، في ذات الوقت، للتهديدات لتقليل أثارها.</a:t>
            </a:r>
          </a:p>
        </p:txBody>
      </p:sp>
      <p:sp>
        <p:nvSpPr>
          <p:cNvPr id="4" name="Footer Placeholder 2">
            <a:extLst>
              <a:ext uri="{FF2B5EF4-FFF2-40B4-BE49-F238E27FC236}">
                <a16:creationId xmlns:a16="http://schemas.microsoft.com/office/drawing/2014/main" id="{330F6C66-9830-5122-9806-80798CC074DB}"/>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2762353629"/>
      </p:ext>
    </p:extLst>
  </p:cSld>
  <p:clrMapOvr>
    <a:masterClrMapping/>
  </p:clrMapOvr>
  <p:transition>
    <p:sndAc>
      <p:stSnd>
        <p:snd r:embed="rId2" name="click.wav"/>
      </p:stSnd>
    </p:sndAc>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770B-1D54-89EA-A39C-B2C0178EB6B6}"/>
              </a:ext>
            </a:extLst>
          </p:cNvPr>
          <p:cNvSpPr>
            <a:spLocks noGrp="1"/>
          </p:cNvSpPr>
          <p:nvPr>
            <p:ph type="title"/>
          </p:nvPr>
        </p:nvSpPr>
        <p:spPr>
          <a:xfrm>
            <a:off x="457200" y="1195200"/>
            <a:ext cx="8229600" cy="864000"/>
          </a:xfrm>
        </p:spPr>
        <p:txBody>
          <a:bodyPr wrap="square" rtlCol="1" anchor="ctr">
            <a:normAutofit/>
          </a:bodyPr>
          <a:lstStyle/>
          <a:p>
            <a:pPr rtl="1"/>
            <a:r>
              <a:rPr lang="ar" sz="3800" dirty="0">
                <a:latin typeface="Sakkal Majalla" panose="02000000000000000000" pitchFamily="2" charset="-78"/>
                <a:cs typeface="Sakkal Majalla" panose="02000000000000000000" pitchFamily="2" charset="-78"/>
              </a:rPr>
              <a:t>مكونات التسويق الخمسة</a:t>
            </a:r>
          </a:p>
        </p:txBody>
      </p:sp>
      <p:grpSp>
        <p:nvGrpSpPr>
          <p:cNvPr id="3" name="Group 2">
            <a:extLst>
              <a:ext uri="{FF2B5EF4-FFF2-40B4-BE49-F238E27FC236}">
                <a16:creationId xmlns:a16="http://schemas.microsoft.com/office/drawing/2014/main" id="{FD50F5F7-AE92-7505-64C8-B38D04702F5E}"/>
              </a:ext>
            </a:extLst>
          </p:cNvPr>
          <p:cNvGrpSpPr/>
          <p:nvPr/>
        </p:nvGrpSpPr>
        <p:grpSpPr>
          <a:xfrm flipH="1">
            <a:off x="1561189" y="2476084"/>
            <a:ext cx="6167174" cy="3768043"/>
            <a:chOff x="1561189" y="2476084"/>
            <a:chExt cx="6167174" cy="3768043"/>
          </a:xfrm>
        </p:grpSpPr>
        <p:sp>
          <p:nvSpPr>
            <p:cNvPr id="4" name="Oval 3">
              <a:extLst>
                <a:ext uri="{FF2B5EF4-FFF2-40B4-BE49-F238E27FC236}">
                  <a16:creationId xmlns:a16="http://schemas.microsoft.com/office/drawing/2014/main" id="{ECD6BD0B-AD0C-A218-1FEE-3969B6005749}"/>
                </a:ext>
              </a:extLst>
            </p:cNvPr>
            <p:cNvSpPr/>
            <p:nvPr/>
          </p:nvSpPr>
          <p:spPr>
            <a:xfrm>
              <a:off x="1561189" y="2476084"/>
              <a:ext cx="816458" cy="816458"/>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 name="Rectangle 4" descr="Business Growth">
              <a:extLst>
                <a:ext uri="{FF2B5EF4-FFF2-40B4-BE49-F238E27FC236}">
                  <a16:creationId xmlns:a16="http://schemas.microsoft.com/office/drawing/2014/main" id="{20DCD557-5FC3-8016-DD34-FA44A68B8EB6}"/>
                </a:ext>
              </a:extLst>
            </p:cNvPr>
            <p:cNvSpPr/>
            <p:nvPr/>
          </p:nvSpPr>
          <p:spPr>
            <a:xfrm>
              <a:off x="1732645" y="2647540"/>
              <a:ext cx="473545" cy="47354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6E29EDA5-F936-140A-7032-C18C89771CCB}"/>
                </a:ext>
              </a:extLst>
            </p:cNvPr>
            <p:cNvSpPr/>
            <p:nvPr/>
          </p:nvSpPr>
          <p:spPr>
            <a:xfrm>
              <a:off x="2552602" y="2476084"/>
              <a:ext cx="1924508" cy="816458"/>
            </a:xfrm>
            <a:custGeom>
              <a:avLst/>
              <a:gdLst>
                <a:gd name="connsiteX0" fmla="*/ 0 w 1924508"/>
                <a:gd name="connsiteY0" fmla="*/ 0 h 816458"/>
                <a:gd name="connsiteX1" fmla="*/ 1924508 w 1924508"/>
                <a:gd name="connsiteY1" fmla="*/ 0 h 816458"/>
                <a:gd name="connsiteX2" fmla="*/ 1924508 w 1924508"/>
                <a:gd name="connsiteY2" fmla="*/ 816458 h 816458"/>
                <a:gd name="connsiteX3" fmla="*/ 0 w 1924508"/>
                <a:gd name="connsiteY3" fmla="*/ 816458 h 816458"/>
                <a:gd name="connsiteX4" fmla="*/ 0 w 1924508"/>
                <a:gd name="connsiteY4" fmla="*/ 0 h 81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08" h="816458">
                  <a:moveTo>
                    <a:pt x="0" y="0"/>
                  </a:moveTo>
                  <a:lnTo>
                    <a:pt x="1924508" y="0"/>
                  </a:lnTo>
                  <a:lnTo>
                    <a:pt x="1924508" y="816458"/>
                  </a:lnTo>
                  <a:lnTo>
                    <a:pt x="0" y="816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488950" rtl="1">
                <a:lnSpc>
                  <a:spcPct val="90000"/>
                </a:lnSpc>
                <a:spcBef>
                  <a:spcPct val="0"/>
                </a:spcBef>
                <a:spcAft>
                  <a:spcPct val="35000"/>
                </a:spcAft>
                <a:buNone/>
              </a:pPr>
              <a:r>
                <a:rPr lang="ar" sz="1100" kern="1200">
                  <a:latin typeface="Sakkal Majalla" panose="02000000000000000000" pitchFamily="2" charset="-78"/>
                  <a:cs typeface="Sakkal Majalla" panose="02000000000000000000" pitchFamily="2" charset="-78"/>
                </a:rPr>
                <a:t>يتيح هذا للأعمال تحليل خمسة عوامل مهمة تؤثر على أعمالها. كما يساعد هذا على تحديد التأثيرات الرئيسية، بحيث يمكن اتخاذ قرارات مستنيرة لتحقيق النجاح والحصول على ميزة تنافسية</a:t>
              </a:r>
              <a:endParaRPr lang="en-US" sz="1100" kern="1200" dirty="0">
                <a:latin typeface="Sakkal Majalla" panose="02000000000000000000" pitchFamily="2" charset="-78"/>
                <a:cs typeface="Sakkal Majalla" panose="02000000000000000000" pitchFamily="2" charset="-78"/>
              </a:endParaRPr>
            </a:p>
          </p:txBody>
        </p:sp>
        <p:sp>
          <p:nvSpPr>
            <p:cNvPr id="8" name="Oval 7">
              <a:extLst>
                <a:ext uri="{FF2B5EF4-FFF2-40B4-BE49-F238E27FC236}">
                  <a16:creationId xmlns:a16="http://schemas.microsoft.com/office/drawing/2014/main" id="{27F1C0D7-DF51-4EA8-7AFE-D0D6FCCD6492}"/>
                </a:ext>
              </a:extLst>
            </p:cNvPr>
            <p:cNvSpPr/>
            <p:nvPr/>
          </p:nvSpPr>
          <p:spPr>
            <a:xfrm>
              <a:off x="4812442" y="2476084"/>
              <a:ext cx="816458" cy="816458"/>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Maximize">
              <a:extLst>
                <a:ext uri="{FF2B5EF4-FFF2-40B4-BE49-F238E27FC236}">
                  <a16:creationId xmlns:a16="http://schemas.microsoft.com/office/drawing/2014/main" id="{AB3AA8CE-C948-4E31-E530-E562AE7984C9}"/>
                </a:ext>
              </a:extLst>
            </p:cNvPr>
            <p:cNvSpPr/>
            <p:nvPr/>
          </p:nvSpPr>
          <p:spPr>
            <a:xfrm>
              <a:off x="4983898" y="2647540"/>
              <a:ext cx="473545" cy="47354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AE944F41-0CC7-F8D5-53AD-34FD3282A80D}"/>
                </a:ext>
              </a:extLst>
            </p:cNvPr>
            <p:cNvSpPr/>
            <p:nvPr/>
          </p:nvSpPr>
          <p:spPr>
            <a:xfrm>
              <a:off x="5803855" y="2476084"/>
              <a:ext cx="1924508" cy="816458"/>
            </a:xfrm>
            <a:custGeom>
              <a:avLst/>
              <a:gdLst>
                <a:gd name="connsiteX0" fmla="*/ 0 w 1924508"/>
                <a:gd name="connsiteY0" fmla="*/ 0 h 816458"/>
                <a:gd name="connsiteX1" fmla="*/ 1924508 w 1924508"/>
                <a:gd name="connsiteY1" fmla="*/ 0 h 816458"/>
                <a:gd name="connsiteX2" fmla="*/ 1924508 w 1924508"/>
                <a:gd name="connsiteY2" fmla="*/ 816458 h 816458"/>
                <a:gd name="connsiteX3" fmla="*/ 0 w 1924508"/>
                <a:gd name="connsiteY3" fmla="*/ 816458 h 816458"/>
                <a:gd name="connsiteX4" fmla="*/ 0 w 1924508"/>
                <a:gd name="connsiteY4" fmla="*/ 0 h 81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08" h="816458">
                  <a:moveTo>
                    <a:pt x="0" y="0"/>
                  </a:moveTo>
                  <a:lnTo>
                    <a:pt x="1924508" y="0"/>
                  </a:lnTo>
                  <a:lnTo>
                    <a:pt x="1924508" y="816458"/>
                  </a:lnTo>
                  <a:lnTo>
                    <a:pt x="0" y="816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488950" rtl="1">
                <a:lnSpc>
                  <a:spcPct val="90000"/>
                </a:lnSpc>
                <a:spcBef>
                  <a:spcPct val="0"/>
                </a:spcBef>
                <a:spcAft>
                  <a:spcPct val="35000"/>
                </a:spcAft>
                <a:buNone/>
              </a:pPr>
              <a:r>
                <a:rPr lang="ar" sz="1100" kern="1200" dirty="0">
                  <a:latin typeface="Sakkal Majalla" panose="02000000000000000000" pitchFamily="2" charset="-78"/>
                  <a:cs typeface="Sakkal Majalla" panose="02000000000000000000" pitchFamily="2" charset="-78"/>
                </a:rPr>
                <a:t>الشركة: تحديد الميزة التنافسية التي تمتلكها الأعمال بالفعل، وما إذا كانت هذه الميزة مستدامة أو تحتاج إلى التكيف.</a:t>
              </a:r>
              <a:endParaRPr lang="en-US" sz="1100" kern="1200" dirty="0">
                <a:latin typeface="Sakkal Majalla" panose="02000000000000000000" pitchFamily="2" charset="-78"/>
                <a:cs typeface="Sakkal Majalla" panose="02000000000000000000" pitchFamily="2" charset="-78"/>
              </a:endParaRPr>
            </a:p>
          </p:txBody>
        </p:sp>
        <p:sp>
          <p:nvSpPr>
            <p:cNvPr id="11" name="Oval 10">
              <a:extLst>
                <a:ext uri="{FF2B5EF4-FFF2-40B4-BE49-F238E27FC236}">
                  <a16:creationId xmlns:a16="http://schemas.microsoft.com/office/drawing/2014/main" id="{7ACA7F41-42E2-C058-6FD1-D9ED5831A558}"/>
                </a:ext>
              </a:extLst>
            </p:cNvPr>
            <p:cNvSpPr/>
            <p:nvPr/>
          </p:nvSpPr>
          <p:spPr>
            <a:xfrm>
              <a:off x="1561189" y="3951876"/>
              <a:ext cx="816458" cy="816458"/>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Kiosk">
              <a:extLst>
                <a:ext uri="{FF2B5EF4-FFF2-40B4-BE49-F238E27FC236}">
                  <a16:creationId xmlns:a16="http://schemas.microsoft.com/office/drawing/2014/main" id="{6D9D1237-38B6-DEE0-37AC-258C9DA242D7}"/>
                </a:ext>
              </a:extLst>
            </p:cNvPr>
            <p:cNvSpPr/>
            <p:nvPr/>
          </p:nvSpPr>
          <p:spPr>
            <a:xfrm>
              <a:off x="1732645" y="4123333"/>
              <a:ext cx="473545" cy="47354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0A4B0613-A6A3-31E4-1F28-F1C94AB579A4}"/>
                </a:ext>
              </a:extLst>
            </p:cNvPr>
            <p:cNvSpPr/>
            <p:nvPr/>
          </p:nvSpPr>
          <p:spPr>
            <a:xfrm>
              <a:off x="2552602" y="3951876"/>
              <a:ext cx="1924508" cy="816458"/>
            </a:xfrm>
            <a:custGeom>
              <a:avLst/>
              <a:gdLst>
                <a:gd name="connsiteX0" fmla="*/ 0 w 1924508"/>
                <a:gd name="connsiteY0" fmla="*/ 0 h 816458"/>
                <a:gd name="connsiteX1" fmla="*/ 1924508 w 1924508"/>
                <a:gd name="connsiteY1" fmla="*/ 0 h 816458"/>
                <a:gd name="connsiteX2" fmla="*/ 1924508 w 1924508"/>
                <a:gd name="connsiteY2" fmla="*/ 816458 h 816458"/>
                <a:gd name="connsiteX3" fmla="*/ 0 w 1924508"/>
                <a:gd name="connsiteY3" fmla="*/ 816458 h 816458"/>
                <a:gd name="connsiteX4" fmla="*/ 0 w 1924508"/>
                <a:gd name="connsiteY4" fmla="*/ 0 h 81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08" h="816458">
                  <a:moveTo>
                    <a:pt x="0" y="0"/>
                  </a:moveTo>
                  <a:lnTo>
                    <a:pt x="1924508" y="0"/>
                  </a:lnTo>
                  <a:lnTo>
                    <a:pt x="1924508" y="816458"/>
                  </a:lnTo>
                  <a:lnTo>
                    <a:pt x="0" y="816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488950" rtl="1">
                <a:lnSpc>
                  <a:spcPct val="90000"/>
                </a:lnSpc>
                <a:spcBef>
                  <a:spcPct val="0"/>
                </a:spcBef>
                <a:spcAft>
                  <a:spcPct val="35000"/>
                </a:spcAft>
                <a:buNone/>
              </a:pPr>
              <a:r>
                <a:rPr lang="ar" sz="1100" kern="1200">
                  <a:latin typeface="Sakkal Majalla" panose="02000000000000000000" pitchFamily="2" charset="-78"/>
                  <a:cs typeface="Sakkal Majalla" panose="02000000000000000000" pitchFamily="2" charset="-78"/>
                </a:rPr>
                <a:t>المنافسون: تحديد المنافسين الرئيسيين، من خلال فحص حصتهم في السوق ونقاط البيع الفريدة الخاصة بهم وكيف يمكن التغلب عليها</a:t>
              </a:r>
              <a:endParaRPr lang="en-US" sz="1100" kern="1200" dirty="0">
                <a:latin typeface="Sakkal Majalla" panose="02000000000000000000" pitchFamily="2" charset="-78"/>
                <a:cs typeface="Sakkal Majalla" panose="02000000000000000000" pitchFamily="2" charset="-78"/>
              </a:endParaRPr>
            </a:p>
          </p:txBody>
        </p:sp>
        <p:sp>
          <p:nvSpPr>
            <p:cNvPr id="14" name="Oval 13">
              <a:extLst>
                <a:ext uri="{FF2B5EF4-FFF2-40B4-BE49-F238E27FC236}">
                  <a16:creationId xmlns:a16="http://schemas.microsoft.com/office/drawing/2014/main" id="{4A6CEBC1-180C-8846-B810-69D5D2CD6B20}"/>
                </a:ext>
              </a:extLst>
            </p:cNvPr>
            <p:cNvSpPr/>
            <p:nvPr/>
          </p:nvSpPr>
          <p:spPr>
            <a:xfrm>
              <a:off x="4812442" y="3951876"/>
              <a:ext cx="816458" cy="816458"/>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Rectangle 14" descr="Target Audience">
              <a:extLst>
                <a:ext uri="{FF2B5EF4-FFF2-40B4-BE49-F238E27FC236}">
                  <a16:creationId xmlns:a16="http://schemas.microsoft.com/office/drawing/2014/main" id="{347E78B6-FE87-1F27-7F0A-BFF03BD2052A}"/>
                </a:ext>
              </a:extLst>
            </p:cNvPr>
            <p:cNvSpPr/>
            <p:nvPr/>
          </p:nvSpPr>
          <p:spPr>
            <a:xfrm>
              <a:off x="4983898" y="4123333"/>
              <a:ext cx="473545" cy="47354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53BBF2C3-CF78-8A63-A627-8B5D6FEA5CF1}"/>
                </a:ext>
              </a:extLst>
            </p:cNvPr>
            <p:cNvSpPr/>
            <p:nvPr/>
          </p:nvSpPr>
          <p:spPr>
            <a:xfrm>
              <a:off x="5803855" y="3951876"/>
              <a:ext cx="1924508" cy="816458"/>
            </a:xfrm>
            <a:custGeom>
              <a:avLst/>
              <a:gdLst>
                <a:gd name="connsiteX0" fmla="*/ 0 w 1924508"/>
                <a:gd name="connsiteY0" fmla="*/ 0 h 816458"/>
                <a:gd name="connsiteX1" fmla="*/ 1924508 w 1924508"/>
                <a:gd name="connsiteY1" fmla="*/ 0 h 816458"/>
                <a:gd name="connsiteX2" fmla="*/ 1924508 w 1924508"/>
                <a:gd name="connsiteY2" fmla="*/ 816458 h 816458"/>
                <a:gd name="connsiteX3" fmla="*/ 0 w 1924508"/>
                <a:gd name="connsiteY3" fmla="*/ 816458 h 816458"/>
                <a:gd name="connsiteX4" fmla="*/ 0 w 1924508"/>
                <a:gd name="connsiteY4" fmla="*/ 0 h 81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08" h="816458">
                  <a:moveTo>
                    <a:pt x="0" y="0"/>
                  </a:moveTo>
                  <a:lnTo>
                    <a:pt x="1924508" y="0"/>
                  </a:lnTo>
                  <a:lnTo>
                    <a:pt x="1924508" y="816458"/>
                  </a:lnTo>
                  <a:lnTo>
                    <a:pt x="0" y="816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488950" rtl="1">
                <a:lnSpc>
                  <a:spcPct val="90000"/>
                </a:lnSpc>
                <a:spcBef>
                  <a:spcPct val="0"/>
                </a:spcBef>
                <a:spcAft>
                  <a:spcPct val="35000"/>
                </a:spcAft>
                <a:buNone/>
              </a:pPr>
              <a:r>
                <a:rPr lang="ar" sz="1100" kern="1200">
                  <a:latin typeface="Sakkal Majalla" panose="02000000000000000000" pitchFamily="2" charset="-78"/>
                  <a:cs typeface="Sakkal Majalla" panose="02000000000000000000" pitchFamily="2" charset="-78"/>
                </a:rPr>
                <a:t>العملاء: تحديد قطاعات السوق المقرر استهدافها، مثل العوامل الديموغرافية والتخطيط النفسي، والمناطق الجغرافية وما إلى ذلك</a:t>
              </a:r>
              <a:endParaRPr lang="en-US" sz="1100" kern="1200">
                <a:latin typeface="Sakkal Majalla" panose="02000000000000000000" pitchFamily="2" charset="-78"/>
                <a:cs typeface="Sakkal Majalla" panose="02000000000000000000" pitchFamily="2" charset="-78"/>
              </a:endParaRPr>
            </a:p>
          </p:txBody>
        </p:sp>
        <p:sp>
          <p:nvSpPr>
            <p:cNvPr id="17" name="Oval 16">
              <a:extLst>
                <a:ext uri="{FF2B5EF4-FFF2-40B4-BE49-F238E27FC236}">
                  <a16:creationId xmlns:a16="http://schemas.microsoft.com/office/drawing/2014/main" id="{FC974F91-5823-D858-19D7-D6E9086EAE05}"/>
                </a:ext>
              </a:extLst>
            </p:cNvPr>
            <p:cNvSpPr/>
            <p:nvPr/>
          </p:nvSpPr>
          <p:spPr>
            <a:xfrm>
              <a:off x="1561189" y="5427669"/>
              <a:ext cx="816458" cy="816458"/>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8" name="Rectangle 17" descr="Handshake">
              <a:extLst>
                <a:ext uri="{FF2B5EF4-FFF2-40B4-BE49-F238E27FC236}">
                  <a16:creationId xmlns:a16="http://schemas.microsoft.com/office/drawing/2014/main" id="{5B4A72F5-08ED-8B7E-D03A-4A6B00618FA9}"/>
                </a:ext>
              </a:extLst>
            </p:cNvPr>
            <p:cNvSpPr/>
            <p:nvPr/>
          </p:nvSpPr>
          <p:spPr>
            <a:xfrm>
              <a:off x="1732645" y="5599125"/>
              <a:ext cx="473545" cy="473545"/>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B96007B2-19F6-084C-B101-4157350E04D2}"/>
                </a:ext>
              </a:extLst>
            </p:cNvPr>
            <p:cNvSpPr/>
            <p:nvPr/>
          </p:nvSpPr>
          <p:spPr>
            <a:xfrm>
              <a:off x="2552602" y="5427669"/>
              <a:ext cx="1924508" cy="816458"/>
            </a:xfrm>
            <a:custGeom>
              <a:avLst/>
              <a:gdLst>
                <a:gd name="connsiteX0" fmla="*/ 0 w 1924508"/>
                <a:gd name="connsiteY0" fmla="*/ 0 h 816458"/>
                <a:gd name="connsiteX1" fmla="*/ 1924508 w 1924508"/>
                <a:gd name="connsiteY1" fmla="*/ 0 h 816458"/>
                <a:gd name="connsiteX2" fmla="*/ 1924508 w 1924508"/>
                <a:gd name="connsiteY2" fmla="*/ 816458 h 816458"/>
                <a:gd name="connsiteX3" fmla="*/ 0 w 1924508"/>
                <a:gd name="connsiteY3" fmla="*/ 816458 h 816458"/>
                <a:gd name="connsiteX4" fmla="*/ 0 w 1924508"/>
                <a:gd name="connsiteY4" fmla="*/ 0 h 81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08" h="816458">
                  <a:moveTo>
                    <a:pt x="0" y="0"/>
                  </a:moveTo>
                  <a:lnTo>
                    <a:pt x="1924508" y="0"/>
                  </a:lnTo>
                  <a:lnTo>
                    <a:pt x="1924508" y="816458"/>
                  </a:lnTo>
                  <a:lnTo>
                    <a:pt x="0" y="816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488950" rtl="1">
                <a:lnSpc>
                  <a:spcPct val="90000"/>
                </a:lnSpc>
                <a:spcBef>
                  <a:spcPct val="0"/>
                </a:spcBef>
                <a:spcAft>
                  <a:spcPct val="35000"/>
                </a:spcAft>
                <a:buNone/>
              </a:pPr>
              <a:r>
                <a:rPr lang="ar" sz="1100" kern="1200">
                  <a:latin typeface="Sakkal Majalla" panose="02000000000000000000" pitchFamily="2" charset="-78"/>
                  <a:cs typeface="Sakkal Majalla" panose="02000000000000000000" pitchFamily="2" charset="-78"/>
                </a:rPr>
                <a:t>المتعاونون: أصحاب المصلحة الذين يمكّنون الأعمال من توفير سلعها / خدماتها وتحديد فرص الكفاءة</a:t>
              </a:r>
              <a:endParaRPr lang="en-US" sz="1100" kern="1200">
                <a:latin typeface="Sakkal Majalla" panose="02000000000000000000" pitchFamily="2" charset="-78"/>
                <a:cs typeface="Sakkal Majalla" panose="02000000000000000000" pitchFamily="2" charset="-78"/>
              </a:endParaRPr>
            </a:p>
          </p:txBody>
        </p:sp>
        <p:sp>
          <p:nvSpPr>
            <p:cNvPr id="20" name="Oval 19">
              <a:extLst>
                <a:ext uri="{FF2B5EF4-FFF2-40B4-BE49-F238E27FC236}">
                  <a16:creationId xmlns:a16="http://schemas.microsoft.com/office/drawing/2014/main" id="{7B49365B-CE0C-E219-82D5-E61593BBDD6D}"/>
                </a:ext>
              </a:extLst>
            </p:cNvPr>
            <p:cNvSpPr/>
            <p:nvPr/>
          </p:nvSpPr>
          <p:spPr>
            <a:xfrm>
              <a:off x="4812442" y="5427669"/>
              <a:ext cx="816458" cy="816458"/>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1" name="Rectangle 20" descr="Earth Globe Americas">
              <a:extLst>
                <a:ext uri="{FF2B5EF4-FFF2-40B4-BE49-F238E27FC236}">
                  <a16:creationId xmlns:a16="http://schemas.microsoft.com/office/drawing/2014/main" id="{0171C8D0-1CDE-AB8C-4BE7-40D0A5B0437B}"/>
                </a:ext>
              </a:extLst>
            </p:cNvPr>
            <p:cNvSpPr/>
            <p:nvPr/>
          </p:nvSpPr>
          <p:spPr>
            <a:xfrm>
              <a:off x="4983898" y="5599125"/>
              <a:ext cx="473545" cy="473545"/>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3FEA18E0-0E40-D830-12BB-13424EA52B06}"/>
                </a:ext>
              </a:extLst>
            </p:cNvPr>
            <p:cNvSpPr/>
            <p:nvPr/>
          </p:nvSpPr>
          <p:spPr>
            <a:xfrm>
              <a:off x="5803855" y="5427669"/>
              <a:ext cx="1924508" cy="816458"/>
            </a:xfrm>
            <a:custGeom>
              <a:avLst/>
              <a:gdLst>
                <a:gd name="connsiteX0" fmla="*/ 0 w 1924508"/>
                <a:gd name="connsiteY0" fmla="*/ 0 h 816458"/>
                <a:gd name="connsiteX1" fmla="*/ 1924508 w 1924508"/>
                <a:gd name="connsiteY1" fmla="*/ 0 h 816458"/>
                <a:gd name="connsiteX2" fmla="*/ 1924508 w 1924508"/>
                <a:gd name="connsiteY2" fmla="*/ 816458 h 816458"/>
                <a:gd name="connsiteX3" fmla="*/ 0 w 1924508"/>
                <a:gd name="connsiteY3" fmla="*/ 816458 h 816458"/>
                <a:gd name="connsiteX4" fmla="*/ 0 w 1924508"/>
                <a:gd name="connsiteY4" fmla="*/ 0 h 81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08" h="816458">
                  <a:moveTo>
                    <a:pt x="0" y="0"/>
                  </a:moveTo>
                  <a:lnTo>
                    <a:pt x="1924508" y="0"/>
                  </a:lnTo>
                  <a:lnTo>
                    <a:pt x="1924508" y="816458"/>
                  </a:lnTo>
                  <a:lnTo>
                    <a:pt x="0" y="8164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1" anchor="ctr" anchorCtr="0">
              <a:noAutofit/>
            </a:bodyPr>
            <a:lstStyle/>
            <a:p>
              <a:pPr marL="0" lvl="0" indent="0" algn="r" defTabSz="488950" rtl="1">
                <a:lnSpc>
                  <a:spcPct val="90000"/>
                </a:lnSpc>
                <a:spcBef>
                  <a:spcPct val="0"/>
                </a:spcBef>
                <a:spcAft>
                  <a:spcPct val="35000"/>
                </a:spcAft>
                <a:buNone/>
              </a:pPr>
              <a:r>
                <a:rPr lang="ar" sz="1100" kern="1200">
                  <a:latin typeface="Sakkal Majalla" panose="02000000000000000000" pitchFamily="2" charset="-78"/>
                  <a:cs typeface="Sakkal Majalla" panose="02000000000000000000" pitchFamily="2" charset="-78"/>
                </a:rPr>
                <a:t>المناخ: تحديد أي تهديدات أو فرص داخل بيئة الأعمال.</a:t>
              </a:r>
              <a:endParaRPr lang="en-US" sz="1100" kern="1200">
                <a:latin typeface="Sakkal Majalla" panose="02000000000000000000" pitchFamily="2" charset="-78"/>
                <a:cs typeface="Sakkal Majalla" panose="02000000000000000000" pitchFamily="2" charset="-78"/>
              </a:endParaRPr>
            </a:p>
          </p:txBody>
        </p:sp>
      </p:grpSp>
      <p:sp>
        <p:nvSpPr>
          <p:cNvPr id="6" name="Footer Placeholder 2">
            <a:extLst>
              <a:ext uri="{FF2B5EF4-FFF2-40B4-BE49-F238E27FC236}">
                <a16:creationId xmlns:a16="http://schemas.microsoft.com/office/drawing/2014/main" id="{689DE4BD-47BC-33AB-AA1A-1040D5F09A13}"/>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3903809302"/>
      </p:ext>
    </p:extLst>
  </p:cSld>
  <p:clrMapOvr>
    <a:masterClrMapping/>
  </p:clrMapOvr>
  <p:transition>
    <p:sndAc>
      <p:stSnd>
        <p:snd r:embed="rId2" name="click.wav"/>
      </p:stSnd>
    </p:sndAc>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1BF2-E739-AA30-1143-BCF7FF85C2DF}"/>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القوى الخمس لبورتر</a:t>
            </a:r>
          </a:p>
        </p:txBody>
      </p:sp>
      <p:sp>
        <p:nvSpPr>
          <p:cNvPr id="3" name="Content Placeholder 2">
            <a:extLst>
              <a:ext uri="{FF2B5EF4-FFF2-40B4-BE49-F238E27FC236}">
                <a16:creationId xmlns:a16="http://schemas.microsoft.com/office/drawing/2014/main" id="{61293ED3-A7DE-9047-F57E-0CA97BC7DCC6}"/>
              </a:ext>
            </a:extLst>
          </p:cNvPr>
          <p:cNvSpPr>
            <a:spLocks noGrp="1"/>
          </p:cNvSpPr>
          <p:nvPr>
            <p:ph idx="1"/>
          </p:nvPr>
        </p:nvSpPr>
        <p:spPr>
          <a:xfrm>
            <a:off x="468311" y="2196000"/>
            <a:ext cx="8207375" cy="3878436"/>
          </a:xfrm>
        </p:spPr>
        <p:txBody>
          <a:bodyPr wrap="square" rtlCol="1" anchor="t">
            <a:normAutofit/>
          </a:bodyPr>
          <a:lstStyle/>
          <a:p>
            <a:pPr rtl="1">
              <a:lnSpc>
                <a:spcPct val="90000"/>
              </a:lnSpc>
            </a:pPr>
            <a:r>
              <a:rPr lang="ar" sz="1900" dirty="0">
                <a:latin typeface="Sakkal Majalla" panose="02000000000000000000" pitchFamily="2" charset="-78"/>
                <a:cs typeface="Sakkal Majalla" panose="02000000000000000000" pitchFamily="2" charset="-78"/>
              </a:rPr>
              <a:t>توفر القوى الخمس لبورتر نموذجًا لتحليل البيئة التنافسية للأعمال لاكتشاف المجالات التي يمكن تحسينها لجعلها أكثر ربحية.</a:t>
            </a:r>
          </a:p>
          <a:p>
            <a:pPr rtl="1">
              <a:lnSpc>
                <a:spcPct val="90000"/>
              </a:lnSpc>
            </a:pPr>
            <a:r>
              <a:rPr lang="ar" sz="1900" b="1" dirty="0">
                <a:latin typeface="Sakkal Majalla" panose="02000000000000000000" pitchFamily="2" charset="-78"/>
                <a:cs typeface="Sakkal Majalla" panose="02000000000000000000" pitchFamily="2" charset="-78"/>
              </a:rPr>
              <a:t>قوة المورد:</a:t>
            </a:r>
            <a:r>
              <a:rPr lang="ar" sz="1900" dirty="0">
                <a:latin typeface="Sakkal Majalla" panose="02000000000000000000" pitchFamily="2" charset="-78"/>
                <a:cs typeface="Sakkal Majalla" panose="02000000000000000000" pitchFamily="2" charset="-78"/>
              </a:rPr>
              <a:t> قدرة الموردين على إملاء شروط العقد، على سبيل المثال يمكن للموردين الأقوياء رفع الأسعار إلى أكثر مما يريد المشتري دفعه، وبالتالي تقليل هوامش ربح المشتري</a:t>
            </a:r>
          </a:p>
          <a:p>
            <a:pPr rtl="1">
              <a:lnSpc>
                <a:spcPct val="90000"/>
              </a:lnSpc>
            </a:pPr>
            <a:r>
              <a:rPr lang="ar" sz="1900" dirty="0">
                <a:latin typeface="Sakkal Majalla" panose="02000000000000000000" pitchFamily="2" charset="-78"/>
                <a:cs typeface="Sakkal Majalla" panose="02000000000000000000" pitchFamily="2" charset="-78"/>
              </a:rPr>
              <a:t>هناك عدة عوامل تحدد مقدار القوة التي يمتلكها مورد معين:</a:t>
            </a:r>
          </a:p>
          <a:p>
            <a:pPr lvl="1" rtl="1">
              <a:lnSpc>
                <a:spcPct val="90000"/>
              </a:lnSpc>
            </a:pPr>
            <a:r>
              <a:rPr lang="ar" sz="1900" dirty="0">
                <a:latin typeface="Sakkal Majalla" panose="02000000000000000000" pitchFamily="2" charset="-78"/>
                <a:cs typeface="Sakkal Majalla" panose="02000000000000000000" pitchFamily="2" charset="-78"/>
              </a:rPr>
              <a:t>عدد الموردين المتاحين: إذا كان هناك المزيد من الموردين، فمن المرجح أن يقبل المورد شروطًا صارمة، وإلا سيفقد العقد.</a:t>
            </a:r>
          </a:p>
          <a:p>
            <a:pPr lvl="1" rtl="1">
              <a:lnSpc>
                <a:spcPct val="90000"/>
              </a:lnSpc>
            </a:pPr>
            <a:r>
              <a:rPr lang="ar" sz="1900" dirty="0">
                <a:latin typeface="Sakkal Majalla" panose="02000000000000000000" pitchFamily="2" charset="-78"/>
                <a:cs typeface="Sakkal Majalla" panose="02000000000000000000" pitchFamily="2" charset="-78"/>
              </a:rPr>
              <a:t>أهمية العنصر الذي يتم توريده: كلما زادت أهمية العنصر بالنسبة إلى أعمال الشراء، زاد احتمال السماح للمورد بإملاء شروط العقد</a:t>
            </a:r>
          </a:p>
        </p:txBody>
      </p:sp>
      <p:sp>
        <p:nvSpPr>
          <p:cNvPr id="4" name="Footer Placeholder 2">
            <a:extLst>
              <a:ext uri="{FF2B5EF4-FFF2-40B4-BE49-F238E27FC236}">
                <a16:creationId xmlns:a16="http://schemas.microsoft.com/office/drawing/2014/main" id="{FCE3A596-7613-E330-8554-8BE90E1E6D10}"/>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800138550"/>
      </p:ext>
    </p:extLst>
  </p:cSld>
  <p:clrMapOvr>
    <a:masterClrMapping/>
  </p:clrMapOvr>
  <p:transition>
    <p:sndAc>
      <p:stSnd>
        <p:snd r:embed="rId2" name="click.wav"/>
      </p:stSnd>
    </p:sndAc>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E012D-8250-A8FB-EC9D-04C4A387B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0D8F7-F4A5-3124-C889-F7357A73368E}"/>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القوى الخمس لبورتر</a:t>
            </a:r>
          </a:p>
        </p:txBody>
      </p:sp>
      <p:sp>
        <p:nvSpPr>
          <p:cNvPr id="3" name="Content Placeholder 2">
            <a:extLst>
              <a:ext uri="{FF2B5EF4-FFF2-40B4-BE49-F238E27FC236}">
                <a16:creationId xmlns:a16="http://schemas.microsoft.com/office/drawing/2014/main" id="{8454D9D4-71FF-ABB7-1481-45E7C093F49F}"/>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b="1" dirty="0">
                <a:latin typeface="Sakkal Majalla" panose="02000000000000000000" pitchFamily="2" charset="-78"/>
                <a:cs typeface="Sakkal Majalla" panose="02000000000000000000" pitchFamily="2" charset="-78"/>
              </a:rPr>
              <a:t>قوة المشتري:</a:t>
            </a:r>
            <a:r>
              <a:rPr lang="ar" sz="1700" dirty="0">
                <a:latin typeface="Sakkal Majalla" panose="02000000000000000000" pitchFamily="2" charset="-78"/>
                <a:cs typeface="Sakkal Majalla" panose="02000000000000000000" pitchFamily="2" charset="-78"/>
              </a:rPr>
              <a:t> قدرة المشترين على خفض الأسعار، مما يقلل هوامش ربح الموردين.</a:t>
            </a:r>
          </a:p>
          <a:p>
            <a:pPr rtl="1">
              <a:lnSpc>
                <a:spcPct val="90000"/>
              </a:lnSpc>
            </a:pPr>
            <a:r>
              <a:rPr lang="ar" sz="1700" dirty="0">
                <a:latin typeface="Sakkal Majalla" panose="02000000000000000000" pitchFamily="2" charset="-78"/>
                <a:cs typeface="Sakkal Majalla" panose="02000000000000000000" pitchFamily="2" charset="-78"/>
              </a:rPr>
              <a:t>هناك عدة عوامل تحدد مقدار القوة التي يمتلكها مشتر معين:</a:t>
            </a:r>
          </a:p>
          <a:p>
            <a:pPr lvl="1" rtl="1">
              <a:lnSpc>
                <a:spcPct val="90000"/>
              </a:lnSpc>
            </a:pPr>
            <a:r>
              <a:rPr lang="ar" sz="1700" dirty="0">
                <a:latin typeface="Sakkal Majalla" panose="02000000000000000000" pitchFamily="2" charset="-78"/>
                <a:cs typeface="Sakkal Majalla" panose="02000000000000000000" pitchFamily="2" charset="-78"/>
              </a:rPr>
              <a:t>عدد المشترين المتاحين: إذا كان هناك عدد محدود من العملاء، سيمتلك المشتري السلطة على العميل.</a:t>
            </a:r>
          </a:p>
          <a:p>
            <a:pPr lvl="1" rtl="1">
              <a:lnSpc>
                <a:spcPct val="90000"/>
              </a:lnSpc>
            </a:pPr>
            <a:r>
              <a:rPr lang="ar" sz="1700" dirty="0">
                <a:latin typeface="Sakkal Majalla" panose="02000000000000000000" pitchFamily="2" charset="-78"/>
                <a:cs typeface="Sakkal Majalla" panose="02000000000000000000" pitchFamily="2" charset="-78"/>
              </a:rPr>
              <a:t>كمية العناصر التي يتم شراؤها: إذا كان المشترون يشترون نسبة كبيرة من سلع المورد، فسيكون لديهم قدرة أكبر على إملاء الشروط مقارنة بالمشتري الذي لا يشتري الكثير.</a:t>
            </a:r>
          </a:p>
        </p:txBody>
      </p:sp>
      <p:sp>
        <p:nvSpPr>
          <p:cNvPr id="5" name="TextBox 4">
            <a:extLst>
              <a:ext uri="{FF2B5EF4-FFF2-40B4-BE49-F238E27FC236}">
                <a16:creationId xmlns:a16="http://schemas.microsoft.com/office/drawing/2014/main" id="{E33E7B14-E80C-32F2-393E-4AF71EF4B5B6}"/>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ناقش الصناعة التي يتمتع فيها المشتري بالقوة.</a:t>
            </a:r>
          </a:p>
        </p:txBody>
      </p:sp>
      <p:sp>
        <p:nvSpPr>
          <p:cNvPr id="4" name="Footer Placeholder 2">
            <a:extLst>
              <a:ext uri="{FF2B5EF4-FFF2-40B4-BE49-F238E27FC236}">
                <a16:creationId xmlns:a16="http://schemas.microsoft.com/office/drawing/2014/main" id="{173623A6-56F8-5331-64AB-61C9DE8E4813}"/>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800539328"/>
      </p:ext>
    </p:extLst>
  </p:cSld>
  <p:clrMapOvr>
    <a:masterClrMapping/>
  </p:clrMapOvr>
  <p:transition>
    <p:sndAc>
      <p:stSnd>
        <p:snd r:embed="rId3" name="click.wav"/>
      </p:stSnd>
    </p:sndAc>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4156-4D75-F842-E7EB-FCF1B4CBB1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E3F0F0-B78F-4609-3E8D-8986CA9A6A80}"/>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القوى الخمس لبورتر</a:t>
            </a:r>
          </a:p>
        </p:txBody>
      </p:sp>
      <p:sp>
        <p:nvSpPr>
          <p:cNvPr id="3" name="Content Placeholder 2">
            <a:extLst>
              <a:ext uri="{FF2B5EF4-FFF2-40B4-BE49-F238E27FC236}">
                <a16:creationId xmlns:a16="http://schemas.microsoft.com/office/drawing/2014/main" id="{8B6614B0-A866-2C9F-8B5A-15C4A0BA55C9}"/>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2100" b="1" dirty="0">
                <a:latin typeface="Sakkal Majalla" panose="02000000000000000000" pitchFamily="2" charset="-78"/>
                <a:cs typeface="Sakkal Majalla" panose="02000000000000000000" pitchFamily="2" charset="-78"/>
              </a:rPr>
              <a:t>تهديد الوافدين الجدد:</a:t>
            </a:r>
            <a:r>
              <a:rPr lang="ar" sz="2100" dirty="0">
                <a:latin typeface="Sakkal Majalla" panose="02000000000000000000" pitchFamily="2" charset="-78"/>
                <a:cs typeface="Sakkal Majalla" panose="02000000000000000000" pitchFamily="2" charset="-78"/>
              </a:rPr>
              <a:t> لا ترغب الأعمال في دخول أعمال جديدة إلى الأسواق، وسرقة أرباحها، وهو أمر محتمل إذا كان سوقًا يمكن الدخول إليه بسهولة. </a:t>
            </a:r>
          </a:p>
          <a:p>
            <a:pPr rtl="1">
              <a:lnSpc>
                <a:spcPct val="90000"/>
              </a:lnSpc>
            </a:pPr>
            <a:r>
              <a:rPr lang="ar" sz="2100" dirty="0">
                <a:latin typeface="Sakkal Majalla" panose="02000000000000000000" pitchFamily="2" charset="-78"/>
                <a:cs typeface="Sakkal Majalla" panose="02000000000000000000" pitchFamily="2" charset="-78"/>
              </a:rPr>
              <a:t>عادةً ما يكون الدخول إلى الأسواق الأكثر ربحية أكثر صعوبة لوجود حواجز ضمنت الأعمال الأخرى وجودها، على سبيل المثال استثمارات ضخمة في التكنولوجيا وبراءات الاختراع وحقوق التأليف والنشر.</a:t>
            </a:r>
          </a:p>
        </p:txBody>
      </p:sp>
      <p:sp>
        <p:nvSpPr>
          <p:cNvPr id="5" name="TextBox 4">
            <a:extLst>
              <a:ext uri="{FF2B5EF4-FFF2-40B4-BE49-F238E27FC236}">
                <a16:creationId xmlns:a16="http://schemas.microsoft.com/office/drawing/2014/main" id="{76D88A2E-925D-98CF-E67A-99DBB3ADA6A2}"/>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ناقش الصناعة التي يوجد بها تهديد كبير بالوافدين الجدد.</a:t>
            </a:r>
          </a:p>
        </p:txBody>
      </p:sp>
      <p:sp>
        <p:nvSpPr>
          <p:cNvPr id="4" name="Footer Placeholder 2">
            <a:extLst>
              <a:ext uri="{FF2B5EF4-FFF2-40B4-BE49-F238E27FC236}">
                <a16:creationId xmlns:a16="http://schemas.microsoft.com/office/drawing/2014/main" id="{950823CE-BB92-0FF0-7FD4-7793B783F49F}"/>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3218344187"/>
      </p:ext>
    </p:extLst>
  </p:cSld>
  <p:clrMapOvr>
    <a:masterClrMapping/>
  </p:clrMapOvr>
  <p:transition>
    <p:sndAc>
      <p:stSnd>
        <p:snd r:embed="rId2" name="click.wav"/>
      </p:stSnd>
    </p:sndAc>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2F72B-013B-8284-BFE0-DD3F470E3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BB8FE-63C6-7DCF-80C0-844DE8757C2E}"/>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القوى الخمس لبورتر</a:t>
            </a:r>
          </a:p>
        </p:txBody>
      </p:sp>
      <p:sp>
        <p:nvSpPr>
          <p:cNvPr id="3" name="Content Placeholder 2">
            <a:extLst>
              <a:ext uri="{FF2B5EF4-FFF2-40B4-BE49-F238E27FC236}">
                <a16:creationId xmlns:a16="http://schemas.microsoft.com/office/drawing/2014/main" id="{966ED57D-E1BD-30A8-C106-93251BBCB92C}"/>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b="1" dirty="0">
                <a:latin typeface="Sakkal Majalla" panose="02000000000000000000" pitchFamily="2" charset="-78"/>
                <a:cs typeface="Sakkal Majalla" panose="02000000000000000000" pitchFamily="2" charset="-78"/>
              </a:rPr>
              <a:t>تهديد البدائل:</a:t>
            </a:r>
            <a:r>
              <a:rPr lang="ar" sz="1700" dirty="0">
                <a:latin typeface="Sakkal Majalla" panose="02000000000000000000" pitchFamily="2" charset="-78"/>
                <a:cs typeface="Sakkal Majalla" panose="02000000000000000000" pitchFamily="2" charset="-78"/>
              </a:rPr>
              <a:t> هذا التهديد مشابه لتهديد الوافدين الجدد. إذا تمكن العملاء من الحصول على منتجات من المنافسين، فلن يكونوا على استعداد لدفع أسعار أعلى. يعتبر الوضع الأكثر تفضيلاً للأعمال هو السوق الذي لا يحتوي على منتجات بديلة.</a:t>
            </a:r>
          </a:p>
          <a:p>
            <a:pPr rtl="1">
              <a:lnSpc>
                <a:spcPct val="90000"/>
              </a:lnSpc>
            </a:pPr>
            <a:endParaRPr lang="en-GB" sz="1700" dirty="0">
              <a:latin typeface="Sakkal Majalla" panose="02000000000000000000" pitchFamily="2" charset="-78"/>
              <a:cs typeface="Sakkal Majalla" panose="02000000000000000000" pitchFamily="2" charset="-78"/>
            </a:endParaRPr>
          </a:p>
          <a:p>
            <a:pPr rtl="1">
              <a:lnSpc>
                <a:spcPct val="90000"/>
              </a:lnSpc>
            </a:pPr>
            <a:r>
              <a:rPr lang="ar" sz="1700" b="1" dirty="0">
                <a:latin typeface="Sakkal Majalla" panose="02000000000000000000" pitchFamily="2" charset="-78"/>
                <a:cs typeface="Sakkal Majalla" panose="02000000000000000000" pitchFamily="2" charset="-78"/>
              </a:rPr>
              <a:t>المنافسة في الصناعة:</a:t>
            </a:r>
            <a:r>
              <a:rPr lang="ar" sz="1700" dirty="0">
                <a:latin typeface="Sakkal Majalla" panose="02000000000000000000" pitchFamily="2" charset="-78"/>
                <a:cs typeface="Sakkal Majalla" panose="02000000000000000000" pitchFamily="2" charset="-78"/>
              </a:rPr>
              <a:t> تعتبر الصناعة التي يوجد بها الكثير من الشركات المتنافسة ليست جذابة للأعمال مثل تلك التي تكون فيها الأعمال القائمة راضية بالعملاء لديها. من الأسهل الدخول إلى سوق به عدد منافسين أقل، وبالتالي تحقيق أرباح على المدى الطويل.</a:t>
            </a:r>
          </a:p>
        </p:txBody>
      </p:sp>
      <p:sp>
        <p:nvSpPr>
          <p:cNvPr id="5" name="TextBox 4">
            <a:extLst>
              <a:ext uri="{FF2B5EF4-FFF2-40B4-BE49-F238E27FC236}">
                <a16:creationId xmlns:a16="http://schemas.microsoft.com/office/drawing/2014/main" id="{6624ED76-A900-0E53-FF83-8E48B098C436}"/>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ناقش الصناعة التي يوجد فيها تهديد البدائل.</a:t>
            </a:r>
          </a:p>
        </p:txBody>
      </p:sp>
      <p:sp>
        <p:nvSpPr>
          <p:cNvPr id="4" name="Footer Placeholder 2">
            <a:extLst>
              <a:ext uri="{FF2B5EF4-FFF2-40B4-BE49-F238E27FC236}">
                <a16:creationId xmlns:a16="http://schemas.microsoft.com/office/drawing/2014/main" id="{EF8F1E5F-E5BD-89F6-29E4-4F8228B54988}"/>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4065213672"/>
      </p:ext>
    </p:extLst>
  </p:cSld>
  <p:clrMapOvr>
    <a:masterClrMapping/>
  </p:clrMapOvr>
  <p:transition>
    <p:sndAc>
      <p:stSnd>
        <p:snd r:embed="rId2" name="click.wav"/>
      </p:stSnd>
    </p:sndAc>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2537-9111-A56C-EBF4-C70BFE7AD254}"/>
              </a:ext>
            </a:extLst>
          </p:cNvPr>
          <p:cNvSpPr>
            <a:spLocks noGrp="1"/>
          </p:cNvSpPr>
          <p:nvPr>
            <p:ph type="title"/>
          </p:nvPr>
        </p:nvSpPr>
        <p:spPr>
          <a:xfrm>
            <a:off x="457200" y="1195200"/>
            <a:ext cx="8229600" cy="864000"/>
          </a:xfrm>
        </p:spPr>
        <p:txBody>
          <a:bodyPr wrap="square" rtlCol="1" anchor="ctr">
            <a:normAutofit/>
          </a:bodyPr>
          <a:lstStyle/>
          <a:p>
            <a:pPr rtl="1">
              <a:lnSpc>
                <a:spcPct val="90000"/>
              </a:lnSpc>
            </a:pPr>
            <a:r>
              <a:rPr lang="ar" sz="2700" dirty="0">
                <a:latin typeface="Sakkal Majalla" panose="02000000000000000000" pitchFamily="2" charset="-78"/>
                <a:cs typeface="Sakkal Majalla" panose="02000000000000000000" pitchFamily="2" charset="-78"/>
              </a:rPr>
              <a:t>التأثير والاستجابة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للتسعير والإنتاج</a:t>
            </a:r>
          </a:p>
        </p:txBody>
      </p:sp>
      <p:sp>
        <p:nvSpPr>
          <p:cNvPr id="3" name="Content Placeholder 2">
            <a:extLst>
              <a:ext uri="{FF2B5EF4-FFF2-40B4-BE49-F238E27FC236}">
                <a16:creationId xmlns:a16="http://schemas.microsoft.com/office/drawing/2014/main" id="{7B195F1E-1CCE-688C-2649-FB0239A18DED}"/>
              </a:ext>
            </a:extLst>
          </p:cNvPr>
          <p:cNvSpPr>
            <a:spLocks noGrp="1"/>
          </p:cNvSpPr>
          <p:nvPr>
            <p:ph sz="half" idx="2"/>
          </p:nvPr>
        </p:nvSpPr>
        <p:spPr>
          <a:xfrm>
            <a:off x="544512" y="2348880"/>
            <a:ext cx="4027488" cy="4024100"/>
          </a:xfrm>
        </p:spPr>
        <p:txBody>
          <a:bodyPr wrap="square" rtlCol="1" anchor="t">
            <a:normAutofit/>
          </a:bodyPr>
          <a:lstStyle/>
          <a:p>
            <a:pPr rtl="1">
              <a:lnSpc>
                <a:spcPct val="90000"/>
              </a:lnSpc>
            </a:pPr>
            <a:r>
              <a:rPr lang="ar" sz="1900" b="1" dirty="0">
                <a:latin typeface="Sakkal Majalla" panose="02000000000000000000" pitchFamily="2" charset="-78"/>
                <a:cs typeface="Sakkal Majalla" panose="02000000000000000000" pitchFamily="2" charset="-78"/>
              </a:rPr>
              <a:t>المنافسة الكاملة</a:t>
            </a:r>
            <a:r>
              <a:rPr lang="ar" sz="1900" dirty="0">
                <a:latin typeface="Sakkal Majalla" panose="02000000000000000000" pitchFamily="2" charset="-78"/>
                <a:cs typeface="Sakkal Majalla" panose="02000000000000000000" pitchFamily="2" charset="-78"/>
              </a:rPr>
              <a:t>: تبيع جميع الأعمال منتجات متطابقة، وتعتبر جميعها متلقين للأسعار، أي أنها لا تستطيع التأثير على سعر المنتجات. ومن غير المحتمل أن تتحقق على أرض الواقع.</a:t>
            </a:r>
          </a:p>
          <a:p>
            <a:pPr rtl="1">
              <a:lnSpc>
                <a:spcPct val="90000"/>
              </a:lnSpc>
            </a:pPr>
            <a:r>
              <a:rPr lang="ar" sz="1900" dirty="0">
                <a:latin typeface="Sakkal Majalla" panose="02000000000000000000" pitchFamily="2" charset="-78"/>
                <a:cs typeface="Sakkal Majalla" panose="02000000000000000000" pitchFamily="2" charset="-78"/>
              </a:rPr>
              <a:t>التأثير على التسعير: ترغب المزيد من الأعمال في دخول السوق حيث يمكن تحقيق ربح. </a:t>
            </a:r>
          </a:p>
          <a:p>
            <a:pPr rtl="1">
              <a:lnSpc>
                <a:spcPct val="90000"/>
              </a:lnSpc>
            </a:pPr>
            <a:r>
              <a:rPr lang="ar" sz="1900" dirty="0">
                <a:latin typeface="Sakkal Majalla" panose="02000000000000000000" pitchFamily="2" charset="-78"/>
                <a:cs typeface="Sakkal Majalla" panose="02000000000000000000" pitchFamily="2" charset="-78"/>
              </a:rPr>
              <a:t>الاستجابة للتسعير: تؤدي زيادة العرض إلى انخفاض أسعار السلع.</a:t>
            </a:r>
          </a:p>
          <a:p>
            <a:pPr rtl="1">
              <a:lnSpc>
                <a:spcPct val="90000"/>
              </a:lnSpc>
            </a:pPr>
            <a:r>
              <a:rPr lang="ar" sz="1900" dirty="0">
                <a:latin typeface="Sakkal Majalla" panose="02000000000000000000" pitchFamily="2" charset="-78"/>
                <a:cs typeface="Sakkal Majalla" panose="02000000000000000000" pitchFamily="2" charset="-78"/>
              </a:rPr>
              <a:t>التأثير على الإنتاج: يجب على الأعمال أن تقرر عدد السلع المقرر إنتاجها، حيث يتعين عليها قبول سعر السوق، وبالتالي يكون المشترون على استعداد لشراء أي عدد من السلع بهذا السعر.</a:t>
            </a:r>
          </a:p>
          <a:p>
            <a:pPr rtl="1">
              <a:lnSpc>
                <a:spcPct val="90000"/>
              </a:lnSpc>
            </a:pPr>
            <a:r>
              <a:rPr lang="ar" sz="1900" dirty="0">
                <a:latin typeface="Sakkal Majalla" panose="02000000000000000000" pitchFamily="2" charset="-78"/>
                <a:cs typeface="Sakkal Majalla" panose="02000000000000000000" pitchFamily="2" charset="-78"/>
              </a:rPr>
              <a:t>الاستجابة للإنتاج: يتحدد الربح من خلال اختيار الأعمال لكمية الإنتاج إلى جانب السعر المحدد.</a:t>
            </a:r>
          </a:p>
        </p:txBody>
      </p:sp>
      <p:sp>
        <p:nvSpPr>
          <p:cNvPr id="4" name="Footer Placeholder 2">
            <a:extLst>
              <a:ext uri="{FF2B5EF4-FFF2-40B4-BE49-F238E27FC236}">
                <a16:creationId xmlns:a16="http://schemas.microsoft.com/office/drawing/2014/main" id="{7BB030D1-1FB8-7155-6B28-7A15598FC714}"/>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5" name="Picture 4" descr="A red figure leading a group of people&#10;&#10;Description automatically generated">
            <a:extLst>
              <a:ext uri="{FF2B5EF4-FFF2-40B4-BE49-F238E27FC236}">
                <a16:creationId xmlns:a16="http://schemas.microsoft.com/office/drawing/2014/main" id="{FB1158CC-5435-0922-25A9-6531D0CC1632}"/>
              </a:ext>
            </a:extLst>
          </p:cNvPr>
          <p:cNvPicPr>
            <a:picLocks noChangeAspect="1"/>
          </p:cNvPicPr>
          <p:nvPr/>
        </p:nvPicPr>
        <p:blipFill>
          <a:blip r:embed="rId3"/>
          <a:stretch>
            <a:fillRect/>
          </a:stretch>
        </p:blipFill>
        <p:spPr>
          <a:xfrm>
            <a:off x="5004048" y="3068960"/>
            <a:ext cx="3426743" cy="2270701"/>
          </a:xfrm>
          <a:prstGeom prst="rect">
            <a:avLst/>
          </a:prstGeom>
        </p:spPr>
      </p:pic>
    </p:spTree>
    <p:extLst>
      <p:ext uri="{BB962C8B-B14F-4D97-AF65-F5344CB8AC3E}">
        <p14:creationId xmlns:p14="http://schemas.microsoft.com/office/powerpoint/2010/main" val="3473314878"/>
      </p:ext>
    </p:extLst>
  </p:cSld>
  <p:clrMapOvr>
    <a:masterClrMapping/>
  </p:clrMapOvr>
  <p:transition>
    <p:sndAc>
      <p:stSnd>
        <p:snd r:embed="rId2"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0ABD-3813-A83F-C62A-5E99C5B0834E}"/>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الأعمال المملوكة بشكل خاص</a:t>
            </a:r>
          </a:p>
        </p:txBody>
      </p:sp>
      <p:sp>
        <p:nvSpPr>
          <p:cNvPr id="3" name="Content Placeholder 2">
            <a:extLst>
              <a:ext uri="{FF2B5EF4-FFF2-40B4-BE49-F238E27FC236}">
                <a16:creationId xmlns:a16="http://schemas.microsoft.com/office/drawing/2014/main" id="{589F1BCB-09B2-638B-0CCC-A48D5EF637A4}"/>
              </a:ext>
            </a:extLst>
          </p:cNvPr>
          <p:cNvSpPr>
            <a:spLocks noGrp="1"/>
          </p:cNvSpPr>
          <p:nvPr>
            <p:ph idx="1"/>
          </p:nvPr>
        </p:nvSpPr>
        <p:spPr>
          <a:xfrm>
            <a:off x="479425" y="2276872"/>
            <a:ext cx="8207375" cy="3878436"/>
          </a:xfrm>
        </p:spPr>
        <p:txBody>
          <a:bodyPr wrap="square" rtlCol="1" anchor="t">
            <a:normAutofit/>
          </a:bodyPr>
          <a:lstStyle/>
          <a:p>
            <a:pPr rtl="1">
              <a:lnSpc>
                <a:spcPct val="90000"/>
              </a:lnSpc>
            </a:pPr>
            <a:r>
              <a:rPr lang="ar" sz="2100" b="1" dirty="0">
                <a:latin typeface="Sakkal Majalla" panose="02000000000000000000" pitchFamily="2" charset="-78"/>
                <a:cs typeface="Sakkal Majalla" panose="02000000000000000000" pitchFamily="2" charset="-78"/>
              </a:rPr>
              <a:t>التاجر الوحيد: ي</a:t>
            </a:r>
            <a:r>
              <a:rPr lang="ar" sz="2100" dirty="0">
                <a:latin typeface="Sakkal Majalla" panose="02000000000000000000" pitchFamily="2" charset="-78"/>
                <a:cs typeface="Sakkal Majalla" panose="02000000000000000000" pitchFamily="2" charset="-78"/>
              </a:rPr>
              <a:t>عمل لحسابه الخاص، ويدير الأعمال، ويحتفظ بأرباح الأعمال بعد دفع الضرائب، ولا يوجد مساهمون، وهو ذو مسؤولية غير محدودة</a:t>
            </a:r>
          </a:p>
          <a:p>
            <a:pPr rtl="1">
              <a:lnSpc>
                <a:spcPct val="90000"/>
              </a:lnSpc>
            </a:pPr>
            <a:r>
              <a:rPr lang="ar" sz="2100" b="1" dirty="0">
                <a:latin typeface="Sakkal Majalla" panose="02000000000000000000" pitchFamily="2" charset="-78"/>
                <a:cs typeface="Sakkal Majalla" panose="02000000000000000000" pitchFamily="2" charset="-78"/>
              </a:rPr>
              <a:t>الشراكة</a:t>
            </a:r>
            <a:r>
              <a:rPr lang="ar" sz="2100" dirty="0">
                <a:latin typeface="Sakkal Majalla" panose="02000000000000000000" pitchFamily="2" charset="-78"/>
                <a:cs typeface="Sakkal Majalla" panose="02000000000000000000" pitchFamily="2" charset="-78"/>
              </a:rPr>
              <a:t>: يدير شخصان أو أكثر عملاً معًا، ويتقاسمون المسؤولية عن العمل وأرباحه بعد دفع الضرائب، وهي ذات مسؤولية غير محدودة</a:t>
            </a:r>
          </a:p>
          <a:p>
            <a:pPr rtl="1">
              <a:lnSpc>
                <a:spcPct val="90000"/>
              </a:lnSpc>
            </a:pPr>
            <a:r>
              <a:rPr lang="ar" sz="2100" b="1" dirty="0">
                <a:latin typeface="Sakkal Majalla" panose="02000000000000000000" pitchFamily="2" charset="-78"/>
                <a:cs typeface="Sakkal Majalla" panose="02000000000000000000" pitchFamily="2" charset="-78"/>
              </a:rPr>
              <a:t>شركة خاصة محدودة: </a:t>
            </a:r>
            <a:r>
              <a:rPr lang="ar" sz="2100" dirty="0">
                <a:latin typeface="Sakkal Majalla" panose="02000000000000000000" pitchFamily="2" charset="-78"/>
                <a:cs typeface="Sakkal Majalla" panose="02000000000000000000" pitchFamily="2" charset="-78"/>
              </a:rPr>
              <a:t> يجب تسجيل الأعمال في سجل الشركات، وهي كيان قانوني متميز لمديريها ومساهميها، وهي ذات مسؤولية محدودة</a:t>
            </a:r>
          </a:p>
          <a:p>
            <a:pPr rtl="1">
              <a:lnSpc>
                <a:spcPct val="90000"/>
              </a:lnSpc>
            </a:pPr>
            <a:r>
              <a:rPr lang="ar" sz="2100" b="1" dirty="0">
                <a:latin typeface="Sakkal Majalla" panose="02000000000000000000" pitchFamily="2" charset="-78"/>
                <a:cs typeface="Sakkal Majalla" panose="02000000000000000000" pitchFamily="2" charset="-78"/>
              </a:rPr>
              <a:t>شركة عامة محدودة: </a:t>
            </a:r>
            <a:r>
              <a:rPr lang="ar" sz="2100" dirty="0">
                <a:latin typeface="Sakkal Majalla" panose="02000000000000000000" pitchFamily="2" charset="-78"/>
                <a:cs typeface="Sakkal Majalla" panose="02000000000000000000" pitchFamily="2" charset="-78"/>
              </a:rPr>
              <a:t> تُسجل الأعمال في البورصة، وتبيع الأسهم للجمهور، ويجب أن تنشر بياناتها المالية، وهي ذات مسؤولية محدودة</a:t>
            </a:r>
          </a:p>
          <a:p>
            <a:pPr rtl="1">
              <a:lnSpc>
                <a:spcPct val="90000"/>
              </a:lnSpc>
            </a:pPr>
            <a:r>
              <a:rPr lang="ar" sz="2100" b="1" dirty="0">
                <a:latin typeface="Sakkal Majalla" panose="02000000000000000000" pitchFamily="2" charset="-78"/>
                <a:cs typeface="Sakkal Majalla" panose="02000000000000000000" pitchFamily="2" charset="-78"/>
              </a:rPr>
              <a:t>شركة تعاونية:</a:t>
            </a:r>
            <a:r>
              <a:rPr lang="ar" sz="2100" dirty="0">
                <a:latin typeface="Sakkal Majalla" panose="02000000000000000000" pitchFamily="2" charset="-78"/>
                <a:cs typeface="Sakkal Majalla" panose="02000000000000000000" pitchFamily="2" charset="-78"/>
              </a:rPr>
              <a:t> الأعمال التي يملكها الأعضاء ويسيطرون عليه، بحيث تلبي احتياجاتهم المشتركة، وهي ذات مسؤولية محدودة</a:t>
            </a:r>
          </a:p>
          <a:p>
            <a:pPr rtl="1">
              <a:lnSpc>
                <a:spcPct val="90000"/>
              </a:lnSpc>
            </a:pPr>
            <a:endParaRPr lang="en-GB" sz="21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6C87E96B-CF8F-59ED-DAEB-4075EC4A17B9}"/>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3474290963"/>
      </p:ext>
    </p:extLst>
  </p:cSld>
  <p:clrMapOvr>
    <a:masterClrMapping/>
  </p:clrMapOvr>
  <p:transition>
    <p:sndAc>
      <p:stSnd>
        <p:snd r:embed="rId3" name="click.wav"/>
      </p:stSnd>
    </p:sndAc>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4C06C-2B54-AEEF-AA1E-349CE75A9012}"/>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lnSpc>
                <a:spcPct val="90000"/>
              </a:lnSpc>
            </a:pPr>
            <a:r>
              <a:rPr lang="ar" sz="2700" dirty="0">
                <a:latin typeface="Sakkal Majalla" panose="02000000000000000000" pitchFamily="2" charset="-78"/>
                <a:cs typeface="Sakkal Majalla" panose="02000000000000000000" pitchFamily="2" charset="-78"/>
              </a:rPr>
              <a:t>التأثير والاستجابة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للتسعير والإنتاج</a:t>
            </a:r>
          </a:p>
        </p:txBody>
      </p:sp>
      <p:sp>
        <p:nvSpPr>
          <p:cNvPr id="3" name="Content Placeholder 2">
            <a:extLst>
              <a:ext uri="{FF2B5EF4-FFF2-40B4-BE49-F238E27FC236}">
                <a16:creationId xmlns:a16="http://schemas.microsoft.com/office/drawing/2014/main" id="{7354CB6E-EE02-AAA9-0839-AD9961430EB1}"/>
              </a:ext>
            </a:extLst>
          </p:cNvPr>
          <p:cNvSpPr>
            <a:spLocks noGrp="1"/>
          </p:cNvSpPr>
          <p:nvPr>
            <p:ph sz="half" idx="1"/>
          </p:nvPr>
        </p:nvSpPr>
        <p:spPr>
          <a:xfrm>
            <a:off x="4644354"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b="1" dirty="0">
                <a:latin typeface="Sakkal Majalla" panose="02000000000000000000" pitchFamily="2" charset="-78"/>
                <a:cs typeface="Sakkal Majalla" panose="02000000000000000000" pitchFamily="2" charset="-78"/>
              </a:rPr>
              <a:t>احتكار القلة: </a:t>
            </a:r>
            <a:r>
              <a:rPr lang="ar" sz="1700" dirty="0">
                <a:latin typeface="Sakkal Majalla" panose="02000000000000000000" pitchFamily="2" charset="-78"/>
                <a:cs typeface="Sakkal Majalla" panose="02000000000000000000" pitchFamily="2" charset="-78"/>
              </a:rPr>
              <a:t>الصناعة التي يهيمن عليها عدد قليل من الأعمال الكبيرة</a:t>
            </a:r>
          </a:p>
          <a:p>
            <a:pPr rtl="1">
              <a:lnSpc>
                <a:spcPct val="90000"/>
              </a:lnSpc>
            </a:pPr>
            <a:r>
              <a:rPr lang="ar" sz="1700" dirty="0">
                <a:latin typeface="Sakkal Majalla" panose="02000000000000000000" pitchFamily="2" charset="-78"/>
                <a:cs typeface="Sakkal Majalla" panose="02000000000000000000" pitchFamily="2" charset="-78"/>
              </a:rPr>
              <a:t>التأثير على التسعير: قد يتسبب في حروب أسعار، حيث تواجه الأعمال منافسة شرسة لخفض الأسعار للحصول على حصة في السوق والحد من أي دخول أي وافدين جدد إلى السوق</a:t>
            </a:r>
          </a:p>
          <a:p>
            <a:pPr rtl="1">
              <a:lnSpc>
                <a:spcPct val="90000"/>
              </a:lnSpc>
            </a:pPr>
            <a:r>
              <a:rPr lang="ar" sz="1700" dirty="0">
                <a:latin typeface="Sakkal Majalla" panose="02000000000000000000" pitchFamily="2" charset="-78"/>
                <a:cs typeface="Sakkal Majalla" panose="02000000000000000000" pitchFamily="2" charset="-78"/>
              </a:rPr>
              <a:t>الاستجابة للتسعير: قد تتواطأ بعض الشركات للحفاظ على أسعار أعلى والحد من المنافسة لتجنب حروب الأسعار</a:t>
            </a:r>
          </a:p>
          <a:p>
            <a:pPr rtl="1">
              <a:lnSpc>
                <a:spcPct val="90000"/>
              </a:lnSpc>
            </a:pPr>
            <a:r>
              <a:rPr lang="ar" sz="1700" dirty="0">
                <a:latin typeface="Sakkal Majalla" panose="02000000000000000000" pitchFamily="2" charset="-78"/>
                <a:cs typeface="Sakkal Majalla" panose="02000000000000000000" pitchFamily="2" charset="-78"/>
              </a:rPr>
              <a:t>التأثير على الإنتاج: تعدل الأعمال إنتاجها وفقًا لما يفعله المنافسون لتعظيم أرباحها.</a:t>
            </a:r>
          </a:p>
          <a:p>
            <a:pPr rtl="1">
              <a:lnSpc>
                <a:spcPct val="90000"/>
              </a:lnSpc>
            </a:pPr>
            <a:r>
              <a:rPr lang="ar" sz="1700" dirty="0">
                <a:latin typeface="Sakkal Majalla" panose="02000000000000000000" pitchFamily="2" charset="-78"/>
                <a:cs typeface="Sakkal Majalla" panose="02000000000000000000" pitchFamily="2" charset="-78"/>
              </a:rPr>
              <a:t>الاستجابة للإنتاج: قد تتواطأ بعض الشركات لتحديد مستويات الإنتاج، مما يقيد العرض ويبقي الأسعار مرتفعة. وبدلاً من ذلك، هناك ترويج قوي لضمان الولاء للعلامة التجارية.</a:t>
            </a:r>
          </a:p>
          <a:p>
            <a:pPr rtl="1">
              <a:lnSpc>
                <a:spcPct val="90000"/>
              </a:lnSpc>
            </a:pPr>
            <a:endParaRPr lang="en-GB" sz="1700" dirty="0">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1AE43A64-0CDD-E15E-8F20-0220F079F409}"/>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مزيد من البحث عن احتكارات القلة وناقش بعض الأمثلة بالإضافة إلى المزايا والعيوب.</a:t>
            </a:r>
          </a:p>
        </p:txBody>
      </p:sp>
      <p:sp>
        <p:nvSpPr>
          <p:cNvPr id="4" name="Footer Placeholder 2">
            <a:extLst>
              <a:ext uri="{FF2B5EF4-FFF2-40B4-BE49-F238E27FC236}">
                <a16:creationId xmlns:a16="http://schemas.microsoft.com/office/drawing/2014/main" id="{2C54D07C-D291-DA72-D45A-98FE03A41B7D}"/>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5" name="Picture 4">
            <a:extLst>
              <a:ext uri="{FF2B5EF4-FFF2-40B4-BE49-F238E27FC236}">
                <a16:creationId xmlns:a16="http://schemas.microsoft.com/office/drawing/2014/main" id="{45DB7791-A672-4DF2-DE22-56B61183C232}"/>
              </a:ext>
            </a:extLst>
          </p:cNvPr>
          <p:cNvPicPr>
            <a:picLocks noChangeAspect="1"/>
          </p:cNvPicPr>
          <p:nvPr/>
        </p:nvPicPr>
        <p:blipFill>
          <a:blip r:embed="rId3"/>
          <a:stretch>
            <a:fillRect/>
          </a:stretch>
        </p:blipFill>
        <p:spPr>
          <a:xfrm>
            <a:off x="1043608" y="4005064"/>
            <a:ext cx="2598367" cy="1731725"/>
          </a:xfrm>
          <a:prstGeom prst="rect">
            <a:avLst/>
          </a:prstGeom>
        </p:spPr>
      </p:pic>
    </p:spTree>
    <p:extLst>
      <p:ext uri="{BB962C8B-B14F-4D97-AF65-F5344CB8AC3E}">
        <p14:creationId xmlns:p14="http://schemas.microsoft.com/office/powerpoint/2010/main" val="2384154788"/>
      </p:ext>
    </p:extLst>
  </p:cSld>
  <p:clrMapOvr>
    <a:masterClrMapping/>
  </p:clrMapOvr>
  <p:transition>
    <p:sndAc>
      <p:stSnd>
        <p:snd r:embed="rId2" name="click.wav"/>
      </p:stSnd>
    </p:sndAc>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885D6-70CB-6043-B4E6-AD1E7A228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5125-8972-7ED7-6F9A-465C5C28980E}"/>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lnSpc>
                <a:spcPct val="90000"/>
              </a:lnSpc>
            </a:pPr>
            <a:r>
              <a:rPr lang="ar" sz="2700" dirty="0">
                <a:latin typeface="Sakkal Majalla" panose="02000000000000000000" pitchFamily="2" charset="-78"/>
                <a:cs typeface="Sakkal Majalla" panose="02000000000000000000" pitchFamily="2" charset="-78"/>
              </a:rPr>
              <a:t>التأثير والاستجابة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للتسعير والإنتاج</a:t>
            </a:r>
          </a:p>
        </p:txBody>
      </p:sp>
      <p:sp>
        <p:nvSpPr>
          <p:cNvPr id="3" name="Content Placeholder 2">
            <a:extLst>
              <a:ext uri="{FF2B5EF4-FFF2-40B4-BE49-F238E27FC236}">
                <a16:creationId xmlns:a16="http://schemas.microsoft.com/office/drawing/2014/main" id="{1A046749-AEB7-1360-A76C-1A48D9CB1567}"/>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700" b="1" dirty="0">
                <a:latin typeface="Sakkal Majalla" panose="02000000000000000000" pitchFamily="2" charset="-78"/>
                <a:cs typeface="Sakkal Majalla" panose="02000000000000000000" pitchFamily="2" charset="-78"/>
              </a:rPr>
              <a:t>الاحتكار: </a:t>
            </a:r>
            <a:r>
              <a:rPr lang="ar" sz="1700" dirty="0">
                <a:latin typeface="Sakkal Majalla" panose="02000000000000000000" pitchFamily="2" charset="-78"/>
                <a:cs typeface="Sakkal Majalla" panose="02000000000000000000" pitchFamily="2" charset="-78"/>
              </a:rPr>
              <a:t>عمل واحد في السوق</a:t>
            </a:r>
          </a:p>
          <a:p>
            <a:pPr rtl="1">
              <a:lnSpc>
                <a:spcPct val="90000"/>
              </a:lnSpc>
            </a:pPr>
            <a:r>
              <a:rPr lang="ar" sz="1700" dirty="0">
                <a:latin typeface="Sakkal Majalla" panose="02000000000000000000" pitchFamily="2" charset="-78"/>
                <a:cs typeface="Sakkal Majalla" panose="02000000000000000000" pitchFamily="2" charset="-78"/>
              </a:rPr>
              <a:t>التأثير على التسعير: يحدد العمل السعر، حيث لا توجد منافسة</a:t>
            </a:r>
          </a:p>
          <a:p>
            <a:pPr rtl="1">
              <a:lnSpc>
                <a:spcPct val="90000"/>
              </a:lnSpc>
            </a:pPr>
            <a:r>
              <a:rPr lang="ar" sz="1700" dirty="0">
                <a:latin typeface="Sakkal Majalla" panose="02000000000000000000" pitchFamily="2" charset="-78"/>
                <a:cs typeface="Sakkal Majalla" panose="02000000000000000000" pitchFamily="2" charset="-78"/>
              </a:rPr>
              <a:t>الاستجابة للتسعير: أسعار مرتفعة مع عدم وجود بدائل متاحة</a:t>
            </a:r>
          </a:p>
          <a:p>
            <a:pPr rtl="1">
              <a:lnSpc>
                <a:spcPct val="90000"/>
              </a:lnSpc>
            </a:pPr>
            <a:r>
              <a:rPr lang="ar" sz="1700" dirty="0">
                <a:latin typeface="Sakkal Majalla" panose="02000000000000000000" pitchFamily="2" charset="-78"/>
                <a:cs typeface="Sakkal Majalla" panose="02000000000000000000" pitchFamily="2" charset="-78"/>
              </a:rPr>
              <a:t>التأثير على الإنتاج: يقيد العمل الاحتكاري عدد المنتجات البديلة التي يتم إنتاجها، وبالتالي يخلق حواجز أمام المنافسين لدخول السوق</a:t>
            </a:r>
          </a:p>
          <a:p>
            <a:pPr rtl="1">
              <a:lnSpc>
                <a:spcPct val="90000"/>
              </a:lnSpc>
            </a:pPr>
            <a:r>
              <a:rPr lang="ar" sz="1700" dirty="0">
                <a:latin typeface="Sakkal Majalla" panose="02000000000000000000" pitchFamily="2" charset="-78"/>
                <a:cs typeface="Sakkal Majalla" panose="02000000000000000000" pitchFamily="2" charset="-78"/>
              </a:rPr>
              <a:t>الاستجابة للإنتاج: يجب تنظيم بعض الاحتكارات من الحكومة لتجنب الممارسات الاستهلاكية غير العادلة مثل الحد من المعروض من السلع</a:t>
            </a:r>
          </a:p>
          <a:p>
            <a:pPr rtl="1">
              <a:lnSpc>
                <a:spcPct val="90000"/>
              </a:lnSpc>
            </a:pPr>
            <a:endParaRPr lang="en-GB" sz="17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6C73C61D-0605-6771-12CD-FC21EC490A6F}"/>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قم بإجراء مزيد من البحث عن الاحتكارات وناقش بعض الأمثلة بالإضافة إلى المزايا والعيوب.</a:t>
            </a:r>
          </a:p>
        </p:txBody>
      </p:sp>
      <p:sp>
        <p:nvSpPr>
          <p:cNvPr id="4" name="Footer Placeholder 2">
            <a:extLst>
              <a:ext uri="{FF2B5EF4-FFF2-40B4-BE49-F238E27FC236}">
                <a16:creationId xmlns:a16="http://schemas.microsoft.com/office/drawing/2014/main" id="{6370EDB1-6B06-CEAB-B893-C965A1F0E3C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3869117909"/>
      </p:ext>
    </p:extLst>
  </p:cSld>
  <p:clrMapOvr>
    <a:masterClrMapping/>
  </p:clrMapOvr>
  <p:transition>
    <p:sndAc>
      <p:stSnd>
        <p:snd r:embed="rId2" name="click.wav"/>
      </p:stSnd>
    </p:sndAc>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C1EF-1A33-CD1E-A0AB-FD94EA6AA75E}"/>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lnSpc>
                <a:spcPct val="90000"/>
              </a:lnSpc>
            </a:pPr>
            <a:r>
              <a:rPr lang="ar" sz="2700" dirty="0">
                <a:latin typeface="Sakkal Majalla" panose="02000000000000000000" pitchFamily="2" charset="-78"/>
                <a:cs typeface="Sakkal Majalla" panose="02000000000000000000" pitchFamily="2" charset="-78"/>
              </a:rPr>
              <a:t>التأثير والاستجابة </a:t>
            </a:r>
            <a:br>
              <a:rPr lang="en-GB" sz="2700" dirty="0">
                <a:latin typeface="Sakkal Majalla" panose="02000000000000000000" pitchFamily="2" charset="-78"/>
                <a:cs typeface="Sakkal Majalla" panose="02000000000000000000" pitchFamily="2" charset="-78"/>
              </a:rPr>
            </a:br>
            <a:r>
              <a:rPr lang="ar" sz="2700" dirty="0">
                <a:latin typeface="Sakkal Majalla" panose="02000000000000000000" pitchFamily="2" charset="-78"/>
                <a:cs typeface="Sakkal Majalla" panose="02000000000000000000" pitchFamily="2" charset="-78"/>
              </a:rPr>
              <a:t>للتسعير والإنتاج</a:t>
            </a:r>
          </a:p>
        </p:txBody>
      </p:sp>
      <p:sp>
        <p:nvSpPr>
          <p:cNvPr id="3" name="Content Placeholder 2">
            <a:extLst>
              <a:ext uri="{FF2B5EF4-FFF2-40B4-BE49-F238E27FC236}">
                <a16:creationId xmlns:a16="http://schemas.microsoft.com/office/drawing/2014/main" id="{5B5C98C2-936C-F22D-75A2-A51B019355C2}"/>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b="1" dirty="0">
                <a:latin typeface="Sakkal Majalla" panose="02000000000000000000" pitchFamily="2" charset="-78"/>
                <a:cs typeface="Sakkal Majalla" panose="02000000000000000000" pitchFamily="2" charset="-78"/>
              </a:rPr>
              <a:t>المنافسة الاحتكارية: </a:t>
            </a:r>
            <a:r>
              <a:rPr lang="ar" sz="1900" dirty="0">
                <a:latin typeface="Sakkal Majalla" panose="02000000000000000000" pitchFamily="2" charset="-78"/>
                <a:cs typeface="Sakkal Majalla" panose="02000000000000000000" pitchFamily="2" charset="-78"/>
              </a:rPr>
              <a:t>تعرض العديد من الأعمال منتجات منافسة، غير أنها ليست بدائل مثالية</a:t>
            </a:r>
          </a:p>
          <a:p>
            <a:pPr rtl="1">
              <a:lnSpc>
                <a:spcPct val="90000"/>
              </a:lnSpc>
            </a:pPr>
            <a:r>
              <a:rPr lang="ar" sz="1900" dirty="0">
                <a:latin typeface="Sakkal Majalla" panose="02000000000000000000" pitchFamily="2" charset="-78"/>
                <a:cs typeface="Sakkal Majalla" panose="02000000000000000000" pitchFamily="2" charset="-78"/>
              </a:rPr>
              <a:t>التأثير على التسعير: تعتبر الأعمال هي المحددة للأسعار. </a:t>
            </a:r>
          </a:p>
          <a:p>
            <a:pPr rtl="1">
              <a:lnSpc>
                <a:spcPct val="90000"/>
              </a:lnSpc>
            </a:pPr>
            <a:r>
              <a:rPr lang="ar" sz="1900" dirty="0">
                <a:latin typeface="Sakkal Majalla" panose="02000000000000000000" pitchFamily="2" charset="-78"/>
                <a:cs typeface="Sakkal Majalla" panose="02000000000000000000" pitchFamily="2" charset="-78"/>
              </a:rPr>
              <a:t>الاستجابة للتسعير: يمكن للأعمال رفع الأسعار أو خفضها دون بدء حرب أسعار حيث لا توجد بدائل مثالية.</a:t>
            </a:r>
          </a:p>
          <a:p>
            <a:pPr rtl="1">
              <a:lnSpc>
                <a:spcPct val="90000"/>
              </a:lnSpc>
            </a:pPr>
            <a:r>
              <a:rPr lang="ar" sz="1900" dirty="0">
                <a:latin typeface="Sakkal Majalla" panose="02000000000000000000" pitchFamily="2" charset="-78"/>
                <a:cs typeface="Sakkal Majalla" panose="02000000000000000000" pitchFamily="2" charset="-78"/>
              </a:rPr>
              <a:t>التأثير على الإنتاج: تختار الأعمال إنتاجها الخاص</a:t>
            </a:r>
          </a:p>
          <a:p>
            <a:pPr rtl="1">
              <a:lnSpc>
                <a:spcPct val="90000"/>
              </a:lnSpc>
            </a:pPr>
            <a:r>
              <a:rPr lang="ar" sz="1900" dirty="0">
                <a:latin typeface="Sakkal Majalla" panose="02000000000000000000" pitchFamily="2" charset="-78"/>
                <a:cs typeface="Sakkal Majalla" panose="02000000000000000000" pitchFamily="2" charset="-78"/>
              </a:rPr>
              <a:t>الاستجابة للإنتاج: غالبًا ما تحد الأعمال إنتاجها حتى تتمكن من فرض سعر مرتفع</a:t>
            </a: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41E7FBA6-4801-2CD7-E86A-41485E218D57}"/>
              </a:ext>
            </a:extLst>
          </p:cNvPr>
          <p:cNvSpPr txBox="1"/>
          <p:nvPr/>
        </p:nvSpPr>
        <p:spPr bwMode="auto">
          <a:xfrm>
            <a:off x="468312" y="2196001"/>
            <a:ext cx="4027488" cy="1881071"/>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1900" dirty="0">
                <a:latin typeface="Sakkal Majalla" panose="02000000000000000000" pitchFamily="2" charset="-78"/>
                <a:cs typeface="Sakkal Majalla" panose="02000000000000000000" pitchFamily="2" charset="-78"/>
              </a:rPr>
              <a:t>قم بإجراء مزيد من البحث عن المنافسة الاحتكارية، وناقش بعض الأمثلة بالإضافة إلى المزايا والعيوب.</a:t>
            </a:r>
          </a:p>
        </p:txBody>
      </p:sp>
      <p:sp>
        <p:nvSpPr>
          <p:cNvPr id="4" name="Footer Placeholder 2">
            <a:extLst>
              <a:ext uri="{FF2B5EF4-FFF2-40B4-BE49-F238E27FC236}">
                <a16:creationId xmlns:a16="http://schemas.microsoft.com/office/drawing/2014/main" id="{705915E6-3DE3-1A1F-5700-B53D9CCF2C42}"/>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pic>
        <p:nvPicPr>
          <p:cNvPr id="6" name="Picture 5" descr="A cartoon of a person giving a coin to a child&#10;&#10;Description automatically generated">
            <a:extLst>
              <a:ext uri="{FF2B5EF4-FFF2-40B4-BE49-F238E27FC236}">
                <a16:creationId xmlns:a16="http://schemas.microsoft.com/office/drawing/2014/main" id="{0510A970-7B93-B7D2-8755-0E8093831877}"/>
              </a:ext>
            </a:extLst>
          </p:cNvPr>
          <p:cNvPicPr>
            <a:picLocks noChangeAspect="1"/>
          </p:cNvPicPr>
          <p:nvPr/>
        </p:nvPicPr>
        <p:blipFill>
          <a:blip r:embed="rId3"/>
          <a:stretch>
            <a:fillRect/>
          </a:stretch>
        </p:blipFill>
        <p:spPr>
          <a:xfrm>
            <a:off x="899592" y="3469210"/>
            <a:ext cx="3031168" cy="2232248"/>
          </a:xfrm>
          <a:prstGeom prst="rect">
            <a:avLst/>
          </a:prstGeom>
        </p:spPr>
      </p:pic>
    </p:spTree>
    <p:extLst>
      <p:ext uri="{BB962C8B-B14F-4D97-AF65-F5344CB8AC3E}">
        <p14:creationId xmlns:p14="http://schemas.microsoft.com/office/powerpoint/2010/main" val="3596223605"/>
      </p:ext>
    </p:extLst>
  </p:cSld>
  <p:clrMapOvr>
    <a:masterClrMapping/>
  </p:clrMapOvr>
  <p:transition>
    <p:sndAc>
      <p:stSnd>
        <p:snd r:embed="rId2" name="click.wav"/>
      </p:stSnd>
    </p:sndAc>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FC4F7FC9-2CE9-41A9-0CEE-4C8BD93B5782}"/>
              </a:ext>
            </a:extLst>
          </p:cNvPr>
          <p:cNvSpPr>
            <a:spLocks noGrp="1" noChangeArrowheads="1"/>
          </p:cNvSpPr>
          <p:nvPr>
            <p:ph type="title"/>
          </p:nvPr>
        </p:nvSpPr>
        <p:spPr bwMode="auto">
          <a:xfrm>
            <a:off x="251520" y="1268760"/>
            <a:ext cx="864096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1" anchor="t" anchorCtr="0" compatLnSpc="1">
            <a:prstTxWarp prst="textNoShape">
              <a:avLst/>
            </a:prstTxWarp>
          </a:bodyPr>
          <a:lstStyle/>
          <a:p>
            <a:pPr rtl="1"/>
            <a:r>
              <a:rPr lang="ar" sz="4600" dirty="0">
                <a:latin typeface="Sakkal Majalla" panose="02000000000000000000" pitchFamily="2" charset="-78"/>
                <a:cs typeface="Sakkal Majalla" panose="02000000000000000000" pitchFamily="2" charset="-78"/>
              </a:rPr>
              <a:t>شكر وتقدير</a:t>
            </a:r>
          </a:p>
        </p:txBody>
      </p:sp>
      <p:sp>
        <p:nvSpPr>
          <p:cNvPr id="2" name="Content Placeholder 1">
            <a:extLst>
              <a:ext uri="{FF2B5EF4-FFF2-40B4-BE49-F238E27FC236}">
                <a16:creationId xmlns:a16="http://schemas.microsoft.com/office/drawing/2014/main" id="{571ED6DB-1193-D7D6-14BD-76307D6EBFD2}"/>
              </a:ext>
            </a:extLst>
          </p:cNvPr>
          <p:cNvSpPr>
            <a:spLocks noGrp="1"/>
          </p:cNvSpPr>
          <p:nvPr>
            <p:ph sz="half" idx="2"/>
          </p:nvPr>
        </p:nvSpPr>
        <p:spPr>
          <a:xfrm>
            <a:off x="468312" y="2195513"/>
            <a:ext cx="7991475" cy="3609975"/>
          </a:xfrm>
        </p:spPr>
        <p:txBody>
          <a:bodyPr rtlCol="1"/>
          <a:lstStyle/>
          <a:p>
            <a:pPr marL="0" indent="0" rtl="1">
              <a:buNone/>
            </a:pPr>
            <a:r>
              <a:rPr lang="ar" sz="2600" dirty="0">
                <a:latin typeface="Sakkal Majalla" panose="02000000000000000000" pitchFamily="2" charset="-78"/>
                <a:cs typeface="Sakkal Majalla" panose="02000000000000000000" pitchFamily="2" charset="-78"/>
              </a:rPr>
              <a:t>الصور:</a:t>
            </a:r>
          </a:p>
          <a:p>
            <a:pPr marL="0" indent="0" rtl="1">
              <a:buNone/>
            </a:pPr>
            <a:r>
              <a:rPr lang="en-US" sz="2600" b="1" dirty="0">
                <a:latin typeface="Sakkal Majalla" panose="02000000000000000000" pitchFamily="2" charset="-78"/>
                <a:cs typeface="Sakkal Majalla" panose="02000000000000000000" pitchFamily="2" charset="-78"/>
              </a:rPr>
              <a:t>123RF</a:t>
            </a:r>
            <a:r>
              <a:rPr lang="ar" sz="2600" dirty="0">
                <a:latin typeface="Sakkal Majalla" panose="02000000000000000000" pitchFamily="2" charset="-78"/>
                <a:cs typeface="Sakkal Majalla" panose="02000000000000000000" pitchFamily="2" charset="-78"/>
              </a:rPr>
              <a:t>: كيرستي بارجيتر (الشريحة 7)، بايبا أوبولي (الشريحة 37)</a:t>
            </a:r>
          </a:p>
          <a:p>
            <a:pPr marL="0" indent="0" rtl="1">
              <a:buNone/>
            </a:pPr>
            <a:r>
              <a:rPr lang="ar" sz="2600" b="1" dirty="0">
                <a:latin typeface="Sakkal Majalla" panose="02000000000000000000" pitchFamily="2" charset="-78"/>
                <a:cs typeface="Sakkal Majalla" panose="02000000000000000000" pitchFamily="2" charset="-78"/>
              </a:rPr>
              <a:t>شوترستوك: </a:t>
            </a:r>
            <a:r>
              <a:rPr lang="ar" sz="2600" dirty="0">
                <a:latin typeface="Sakkal Majalla" panose="02000000000000000000" pitchFamily="2" charset="-78"/>
                <a:cs typeface="Sakkal Majalla" panose="02000000000000000000" pitchFamily="2" charset="-78"/>
              </a:rPr>
              <a:t>ستيهي (الشريحة 6)، كاترينا كون (الشريحة 9)، ماجيك ماين (الشريحة 11)، داني فينتشيك (الشريحة 14-اليسار)، فيدي استوديو (الشريحة 14 إلى اليمين)، استوديو رومانتيك (الشريحة 18)، أنطونيو غيليم (الشريحة 20)، مينتاديجيت (الشريحة 29).</a:t>
            </a:r>
          </a:p>
          <a:p>
            <a:pPr rtl="1">
              <a:buNone/>
            </a:pPr>
            <a:endParaRPr lang="en-GB" sz="2600" dirty="0">
              <a:latin typeface="Sakkal Majalla" panose="02000000000000000000" pitchFamily="2" charset="-78"/>
              <a:cs typeface="Sakkal Majalla" panose="02000000000000000000" pitchFamily="2" charset="-78"/>
            </a:endParaRPr>
          </a:p>
          <a:p>
            <a:pPr marL="0" indent="0" rtl="1">
              <a:buNone/>
            </a:pPr>
            <a:endParaRPr lang="en-GB"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87E5AAE6-B2E6-76FD-16A8-9F62DB89D817}"/>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cSld>
  <p:clrMapOvr>
    <a:masterClrMapping/>
  </p:clrMapOvr>
  <p:transition>
    <p:sndAc>
      <p:stSnd>
        <p:snd r:embed="rId3"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8B88-B306-2364-CF51-FFF717550BCC}"/>
              </a:ext>
            </a:extLst>
          </p:cNvPr>
          <p:cNvSpPr>
            <a:spLocks noGrp="1"/>
          </p:cNvSpPr>
          <p:nvPr>
            <p:ph type="title"/>
          </p:nvPr>
        </p:nvSpPr>
        <p:spPr>
          <a:xfrm>
            <a:off x="457200" y="1195200"/>
            <a:ext cx="8229600" cy="864000"/>
          </a:xfrm>
        </p:spPr>
        <p:txBody>
          <a:bodyPr vert="horz" wrap="square" lIns="91440" tIns="45720" rIns="91440" bIns="45720" numCol="1" rtlCol="1" anchor="ctr" anchorCtr="0" compatLnSpc="1">
            <a:prstTxWarp prst="textNoShape">
              <a:avLst/>
            </a:prstTxWarp>
            <a:normAutofit/>
          </a:bodyPr>
          <a:lstStyle/>
          <a:p>
            <a:pPr rtl="1"/>
            <a:r>
              <a:rPr lang="ar" sz="4600" dirty="0">
                <a:latin typeface="Sakkal Majalla" panose="02000000000000000000" pitchFamily="2" charset="-78"/>
                <a:cs typeface="Sakkal Majalla" panose="02000000000000000000" pitchFamily="2" charset="-78"/>
              </a:rPr>
              <a:t>المسؤولية المحدودة</a:t>
            </a:r>
          </a:p>
        </p:txBody>
      </p:sp>
      <p:sp>
        <p:nvSpPr>
          <p:cNvPr id="3" name="Content Placeholder 2">
            <a:extLst>
              <a:ext uri="{FF2B5EF4-FFF2-40B4-BE49-F238E27FC236}">
                <a16:creationId xmlns:a16="http://schemas.microsoft.com/office/drawing/2014/main" id="{D46FE0DF-9DD0-6F53-9906-6DEEF9857648}"/>
              </a:ext>
            </a:extLst>
          </p:cNvPr>
          <p:cNvSpPr>
            <a:spLocks noGrp="1"/>
          </p:cNvSpPr>
          <p:nvPr>
            <p:ph sz="half" idx="1"/>
          </p:nvPr>
        </p:nvSpPr>
        <p:spPr>
          <a:xfrm>
            <a:off x="4648199" y="2196001"/>
            <a:ext cx="4027487" cy="4024100"/>
          </a:xfrm>
        </p:spPr>
        <p:txBody>
          <a:bodyPr vert="horz" wrap="square" lIns="91440" tIns="45720" rIns="91440" bIns="45720" numCol="1" rtlCol="1" anchor="t" anchorCtr="0" compatLnSpc="1">
            <a:prstTxWarp prst="textNoShape">
              <a:avLst/>
            </a:prstTxWarp>
            <a:normAutofit/>
          </a:bodyPr>
          <a:lstStyle/>
          <a:p>
            <a:pPr rtl="1">
              <a:lnSpc>
                <a:spcPct val="90000"/>
              </a:lnSpc>
            </a:pPr>
            <a:r>
              <a:rPr lang="ar" sz="1900" b="1" dirty="0">
                <a:latin typeface="Sakkal Majalla" panose="02000000000000000000" pitchFamily="2" charset="-78"/>
                <a:cs typeface="Sakkal Majalla" panose="02000000000000000000" pitchFamily="2" charset="-78"/>
              </a:rPr>
              <a:t>المسؤولية المحدودة:</a:t>
            </a:r>
            <a:r>
              <a:rPr lang="ar" sz="1900" dirty="0">
                <a:latin typeface="Sakkal Majalla" panose="02000000000000000000" pitchFamily="2" charset="-78"/>
                <a:cs typeface="Sakkal Majalla" panose="02000000000000000000" pitchFamily="2" charset="-78"/>
              </a:rPr>
              <a:t> يتحمل المالكون مسؤولية ديون الأعمال بقيمة استثماراتهم فيها. توفر طبقة من الحماية لأصحاب الأعمال، حيث يكون للأعمال هويتها القانونية الخاصة، ولا يتحمل المالكون مسؤولية ديونها.</a:t>
            </a:r>
          </a:p>
          <a:p>
            <a:pPr rtl="1">
              <a:lnSpc>
                <a:spcPct val="90000"/>
              </a:lnSpc>
            </a:pPr>
            <a:r>
              <a:rPr lang="ar" sz="1900" dirty="0">
                <a:latin typeface="Sakkal Majalla" panose="02000000000000000000" pitchFamily="2" charset="-78"/>
                <a:cs typeface="Sakkal Majalla" panose="02000000000000000000" pitchFamily="2" charset="-78"/>
              </a:rPr>
              <a:t>مثال: استثمر محمد مبلغ 10,000 دولار عندما أسس عمله، وامتلك 100% من الأسهم. إذا أصبحت ديون العمل 50000 دولار، فإن المسؤولية المحدودة تعني أنه سيخسر فقط مبلغه الأصلي بقيمة 10000 دولار. وسيتم حماية أمواله وممتلكاته الشخصية الأخرى.</a:t>
            </a:r>
          </a:p>
          <a:p>
            <a:pPr rtl="1">
              <a:lnSpc>
                <a:spcPct val="90000"/>
              </a:lnSpc>
            </a:pPr>
            <a:endParaRPr lang="en-GB" sz="1900" dirty="0">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088BDB29-5CA4-C7D6-B8B8-19F564862D5D}"/>
              </a:ext>
            </a:extLst>
          </p:cNvPr>
          <p:cNvSpPr txBox="1"/>
          <p:nvPr/>
        </p:nvSpPr>
        <p:spPr bwMode="auto">
          <a:xfrm>
            <a:off x="468312" y="2196001"/>
            <a:ext cx="4027488" cy="4024100"/>
          </a:xfrm>
          <a:prstGeom prst="rect">
            <a:avLst/>
          </a:prstGeom>
          <a:noFill/>
          <a:ln>
            <a:noFill/>
          </a:ln>
        </p:spPr>
        <p:txBody>
          <a:bodyPr vert="horz" wrap="square" lIns="91440" tIns="45720" rIns="91440" bIns="45720" numCol="1" rtlCol="1" anchor="t" anchorCtr="0" compatLnSpc="1">
            <a:prstTxWarp prst="textNoShape">
              <a:avLst/>
            </a:prstTxWarp>
            <a:normAutofit/>
          </a:bodyPr>
          <a:lstStyle/>
          <a:p>
            <a:pPr marL="342900" indent="-342900" rtl="1">
              <a:spcBef>
                <a:spcPct val="20000"/>
              </a:spcBef>
              <a:buFont typeface="Wingdings" pitchFamily="2" charset="2"/>
              <a:buChar char="§"/>
            </a:pPr>
            <a:r>
              <a:rPr lang="ar" sz="2600" dirty="0">
                <a:latin typeface="Sakkal Majalla" panose="02000000000000000000" pitchFamily="2" charset="-78"/>
                <a:cs typeface="Sakkal Majalla" panose="02000000000000000000" pitchFamily="2" charset="-78"/>
              </a:rPr>
              <a:t>هل يمكنك التفكير في أنواع الأعمال ذات المسؤولية المحدودة؟</a:t>
            </a:r>
          </a:p>
        </p:txBody>
      </p:sp>
      <p:sp>
        <p:nvSpPr>
          <p:cNvPr id="4" name="Footer Placeholder 2">
            <a:extLst>
              <a:ext uri="{FF2B5EF4-FFF2-40B4-BE49-F238E27FC236}">
                <a16:creationId xmlns:a16="http://schemas.microsoft.com/office/drawing/2014/main" id="{7B82F173-AFBA-05C2-07ED-B927B959F3D1}"/>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1939525449"/>
      </p:ext>
    </p:extLst>
  </p:cSld>
  <p:clrMapOvr>
    <a:masterClrMapping/>
  </p:clrMapOvr>
  <p:transition>
    <p:sndAc>
      <p:stSnd>
        <p:snd r:embed="rId2"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2F71-15DD-D52D-3C4E-36441FFD084F}"/>
              </a:ext>
            </a:extLst>
          </p:cNvPr>
          <p:cNvSpPr>
            <a:spLocks noGrp="1"/>
          </p:cNvSpPr>
          <p:nvPr>
            <p:ph type="title"/>
          </p:nvPr>
        </p:nvSpPr>
        <p:spPr>
          <a:xfrm>
            <a:off x="349895" y="1268760"/>
            <a:ext cx="8229600" cy="863600"/>
          </a:xfrm>
        </p:spPr>
        <p:txBody>
          <a:bodyPr rtlCol="1"/>
          <a:lstStyle/>
          <a:p>
            <a:pPr rtl="1"/>
            <a:r>
              <a:rPr lang="ar" sz="4600" dirty="0">
                <a:latin typeface="Sakkal Majalla" panose="02000000000000000000" pitchFamily="2" charset="-78"/>
                <a:cs typeface="Sakkal Majalla" panose="02000000000000000000" pitchFamily="2" charset="-78"/>
              </a:rPr>
              <a:t>المسؤولية غير المحدودة</a:t>
            </a:r>
          </a:p>
        </p:txBody>
      </p:sp>
      <p:sp>
        <p:nvSpPr>
          <p:cNvPr id="3" name="Content Placeholder 2">
            <a:extLst>
              <a:ext uri="{FF2B5EF4-FFF2-40B4-BE49-F238E27FC236}">
                <a16:creationId xmlns:a16="http://schemas.microsoft.com/office/drawing/2014/main" id="{287CB1B9-E21C-E1E6-AAD3-8DA385A3B6DC}"/>
              </a:ext>
            </a:extLst>
          </p:cNvPr>
          <p:cNvSpPr>
            <a:spLocks noGrp="1"/>
          </p:cNvSpPr>
          <p:nvPr>
            <p:ph sz="half" idx="2"/>
          </p:nvPr>
        </p:nvSpPr>
        <p:spPr>
          <a:xfrm>
            <a:off x="468957" y="2420888"/>
            <a:ext cx="7991475" cy="3609975"/>
          </a:xfrm>
        </p:spPr>
        <p:txBody>
          <a:bodyPr rtlCol="1"/>
          <a:lstStyle/>
          <a:p>
            <a:pPr rtl="1"/>
            <a:r>
              <a:rPr lang="ar" b="1" dirty="0">
                <a:latin typeface="Sakkal Majalla" panose="02000000000000000000" pitchFamily="2" charset="-78"/>
                <a:cs typeface="Sakkal Majalla" panose="02000000000000000000" pitchFamily="2" charset="-78"/>
              </a:rPr>
              <a:t>المسؤولية غير المحدودة:</a:t>
            </a:r>
            <a:r>
              <a:rPr lang="ar" dirty="0">
                <a:latin typeface="Sakkal Majalla" panose="02000000000000000000" pitchFamily="2" charset="-78"/>
                <a:cs typeface="Sakkal Majalla" panose="02000000000000000000" pitchFamily="2" charset="-78"/>
              </a:rPr>
              <a:t> يتحمل المالكون مسؤولية ديون الأعمال شخصيًا بغض النظر عن قيمتها. ويتعرض المالكون لمخاطر أكبر، نظرًا لعدم وجود هوية قانونية خاصة بالأعمال، وبالتالي يتحملون شخصيًا مسؤولية ديونها.</a:t>
            </a:r>
          </a:p>
          <a:p>
            <a:pPr rtl="1"/>
            <a:r>
              <a:rPr lang="ar" dirty="0">
                <a:latin typeface="Sakkal Majalla" panose="02000000000000000000" pitchFamily="2" charset="-78"/>
                <a:cs typeface="Sakkal Majalla" panose="02000000000000000000" pitchFamily="2" charset="-78"/>
              </a:rPr>
              <a:t>مثال: أسست ليندا عملًا تجاريًا كتاجرة وحيدة، واستثمرت مبلغًا بقيمة 10000 دولار. إذا أصبحت ديون العمل 50000 دولار، ستتحمل ليندا شخصيًا مسؤولية الدين بأكمله. وهذا يعني أنها ستضطر إلى استخدام مدخراتها وممتلكاتها الشخصية لسداد المبلغ بقيمة 50000 دولار بالكامل.</a:t>
            </a:r>
          </a:p>
          <a:p>
            <a:pPr rtl="1"/>
            <a:endParaRPr lang="en-GB"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AC10A3C0-FF96-237A-7C9E-484263ED3646}"/>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4286402730"/>
      </p:ext>
    </p:extLst>
  </p:cSld>
  <p:clrMapOvr>
    <a:masterClrMapping/>
  </p:clrMapOvr>
  <p:transition>
    <p:sndAc>
      <p:stSnd>
        <p:snd r:embed="rId3"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AABC-3AE8-7DD8-7D44-191CA30B09D8}"/>
              </a:ext>
            </a:extLst>
          </p:cNvPr>
          <p:cNvSpPr>
            <a:spLocks noGrp="1"/>
          </p:cNvSpPr>
          <p:nvPr>
            <p:ph type="title"/>
          </p:nvPr>
        </p:nvSpPr>
        <p:spPr>
          <a:xfrm>
            <a:off x="457200" y="1195200"/>
            <a:ext cx="8229600" cy="864000"/>
          </a:xfrm>
        </p:spPr>
        <p:txBody>
          <a:bodyPr wrap="square" rtlCol="1" anchor="ctr">
            <a:normAutofit/>
          </a:bodyPr>
          <a:lstStyle/>
          <a:p>
            <a:pPr rtl="1"/>
            <a:r>
              <a:rPr lang="ar" sz="4600" dirty="0">
                <a:latin typeface="Sakkal Majalla" panose="02000000000000000000" pitchFamily="2" charset="-78"/>
                <a:cs typeface="Sakkal Majalla" panose="02000000000000000000" pitchFamily="2" charset="-78"/>
              </a:rPr>
              <a:t>العامة وغير البرحية</a:t>
            </a:r>
          </a:p>
        </p:txBody>
      </p:sp>
      <p:sp>
        <p:nvSpPr>
          <p:cNvPr id="3" name="Content Placeholder 2">
            <a:extLst>
              <a:ext uri="{FF2B5EF4-FFF2-40B4-BE49-F238E27FC236}">
                <a16:creationId xmlns:a16="http://schemas.microsoft.com/office/drawing/2014/main" id="{C3021ADB-8C7F-5134-F3DC-85638C6BC140}"/>
              </a:ext>
            </a:extLst>
          </p:cNvPr>
          <p:cNvSpPr>
            <a:spLocks noGrp="1"/>
          </p:cNvSpPr>
          <p:nvPr>
            <p:ph idx="1"/>
          </p:nvPr>
        </p:nvSpPr>
        <p:spPr>
          <a:xfrm>
            <a:off x="468311" y="2196000"/>
            <a:ext cx="8207375" cy="3878436"/>
          </a:xfrm>
        </p:spPr>
        <p:txBody>
          <a:bodyPr wrap="square" rtlCol="1" anchor="t">
            <a:normAutofit/>
          </a:bodyPr>
          <a:lstStyle/>
          <a:p>
            <a:pPr rtl="1"/>
            <a:r>
              <a:rPr lang="ar" sz="2600" dirty="0">
                <a:latin typeface="Sakkal Majalla" panose="02000000000000000000" pitchFamily="2" charset="-78"/>
                <a:cs typeface="Sakkal Majalla" panose="02000000000000000000" pitchFamily="2" charset="-78"/>
              </a:rPr>
              <a:t>المؤسسات العامة هي دوائر حكومية. لا تهدف إلى تحقيق ربح. وتُمول من دافعي الضرائب لتقديم الخدمات للجمهور، على سبيل المثال: إدارة التعليم</a:t>
            </a:r>
          </a:p>
          <a:p>
            <a:pPr rtl="1"/>
            <a:r>
              <a:rPr lang="ar" sz="2600" dirty="0">
                <a:latin typeface="Sakkal Majalla" panose="02000000000000000000" pitchFamily="2" charset="-78"/>
                <a:cs typeface="Sakkal Majalla" panose="02000000000000000000" pitchFamily="2" charset="-78"/>
              </a:rPr>
              <a:t>تهدف المؤسسات غير الربحية إلى تحقيق شيء آخر بخلاف الربح للمالكين، وتساعد عادةً في القضايا الخيرية، على سبيل المثال: الفقر والبيئة وما إلى ذلك.</a:t>
            </a:r>
          </a:p>
          <a:p>
            <a:pPr rtl="1"/>
            <a:endParaRPr lang="en-GB" sz="2600" dirty="0">
              <a:latin typeface="Sakkal Majalla" panose="02000000000000000000" pitchFamily="2" charset="-78"/>
              <a:cs typeface="Sakkal Majalla" panose="02000000000000000000" pitchFamily="2" charset="-78"/>
            </a:endParaRPr>
          </a:p>
        </p:txBody>
      </p:sp>
      <p:sp>
        <p:nvSpPr>
          <p:cNvPr id="4" name="Footer Placeholder 2">
            <a:extLst>
              <a:ext uri="{FF2B5EF4-FFF2-40B4-BE49-F238E27FC236}">
                <a16:creationId xmlns:a16="http://schemas.microsoft.com/office/drawing/2014/main" id="{A922CDD8-7FF7-1FA3-104D-E4363E0791FE}"/>
              </a:ext>
            </a:extLst>
          </p:cNvPr>
          <p:cNvSpPr txBox="1">
            <a:spLocks/>
          </p:cNvSpPr>
          <p:nvPr/>
        </p:nvSpPr>
        <p:spPr bwMode="auto">
          <a:xfrm>
            <a:off x="35496" y="6603206"/>
            <a:ext cx="1080120" cy="216719"/>
          </a:xfrm>
          <a:prstGeom prst="rect">
            <a:avLst/>
          </a:prstGeom>
          <a:noFill/>
        </p:spPr>
        <p:txBody>
          <a:bodyPr vert="horz" wrap="square" lIns="91440" tIns="45720" rIns="91440" bIns="45720" numCol="1" rtlCol="1" anchor="t" anchorCtr="0" compatLnSpc="1">
            <a:prstTxWarp prst="textNoShape">
              <a:avLst/>
            </a:prstTxWarp>
            <a:normAutofit/>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l">
              <a:lnSpc>
                <a:spcPct val="90000"/>
              </a:lnSpc>
              <a:spcAft>
                <a:spcPts val="600"/>
              </a:spcAft>
              <a:defRPr/>
            </a:pPr>
            <a:r>
              <a:rPr lang="en-GB" sz="900" b="0" i="0" dirty="0">
                <a:solidFill>
                  <a:srgbClr val="444444"/>
                </a:solidFill>
                <a:effectLst/>
                <a:latin typeface="Calibri" panose="020F0502020204030204" pitchFamily="34" charset="0"/>
              </a:rPr>
              <a:t>A103000398468</a:t>
            </a:r>
            <a:endParaRPr lang="ar" sz="900" dirty="0"/>
          </a:p>
        </p:txBody>
      </p:sp>
    </p:spTree>
    <p:extLst>
      <p:ext uri="{BB962C8B-B14F-4D97-AF65-F5344CB8AC3E}">
        <p14:creationId xmlns:p14="http://schemas.microsoft.com/office/powerpoint/2010/main" val="3140564469"/>
      </p:ext>
    </p:extLst>
  </p:cSld>
  <p:clrMapOvr>
    <a:masterClrMapping/>
  </p:clrMapOvr>
  <p:transition>
    <p:sndAc>
      <p:stSnd>
        <p:snd r:embed="rId2" name="click.wav"/>
      </p:stSnd>
    </p:sndAc>
  </p:transition>
</p:sld>
</file>

<file path=ppt/theme/theme1.xml><?xml version="1.0" encoding="utf-8"?>
<a:theme xmlns:a="http://schemas.openxmlformats.org/drawingml/2006/main" name="1_Art and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Travel and Tourism">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eauty Therap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usiness">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Constructio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Creative Media">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Engineering">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Hospitalit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Information Technology">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Land-based">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012c9df-7563-46f6-96ee-cebd66fd5577" xsi:nil="true"/>
    <lcf76f155ced4ddcb4097134ff3c332f xmlns="f63d1639-2e8e-4dfe-b2d4-ff2deac92409">
      <Terms xmlns="http://schemas.microsoft.com/office/infopath/2007/PartnerControls"/>
    </lcf76f155ced4ddcb4097134ff3c332f>
    <_Flow_SignoffStatus xmlns="f63d1639-2e8e-4dfe-b2d4-ff2deac92409" xsi:nil="true"/>
    <AdditionalInfo xmlns="f63d1639-2e8e-4dfe-b2d4-ff2deac9240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1F2AC0EC27FF3458662E003F8FEC281" ma:contentTypeVersion="20" ma:contentTypeDescription="Create a new document." ma:contentTypeScope="" ma:versionID="7d267daa26e24eee3a5f4b0eb9224b47">
  <xsd:schema xmlns:xsd="http://www.w3.org/2001/XMLSchema" xmlns:xs="http://www.w3.org/2001/XMLSchema" xmlns:p="http://schemas.microsoft.com/office/2006/metadata/properties" xmlns:ns2="f63d1639-2e8e-4dfe-b2d4-ff2deac92409" xmlns:ns3="7012c9df-7563-46f6-96ee-cebd66fd5577" targetNamespace="http://schemas.microsoft.com/office/2006/metadata/properties" ma:root="true" ma:fieldsID="144a094b618d5dc1a3294a7bede64c09" ns2:_="" ns3:_="">
    <xsd:import namespace="f63d1639-2e8e-4dfe-b2d4-ff2deac92409"/>
    <xsd:import namespace="7012c9df-7563-46f6-96ee-cebd66fd557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_Flow_SignoffStatus" minOccurs="0"/>
                <xsd:element ref="ns2:MediaServiceSearchProperties" minOccurs="0"/>
                <xsd:element ref="ns2:AdditionalInf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3d1639-2e8e-4dfe-b2d4-ff2deac924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_Flow_SignoffStatus" ma:index="25" nillable="true" ma:displayName="Sign-off status" ma:internalName="Sign_x002d_off_x0020_status">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AdditionalInfo" ma:index="27" nillable="true" ma:displayName="Additional Info" ma:format="Dropdown" ma:internalName="AdditionalInfo">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12c9df-7563-46f6-96ee-cebd66fd557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8bf6128-19fb-458b-8dd6-b174ec593e06}" ma:internalName="TaxCatchAll" ma:showField="CatchAllData" ma:web="7012c9df-7563-46f6-96ee-cebd66fd55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128C10-8494-4532-BC53-E6B6CAF2921F}">
  <ds:schemaRefs>
    <ds:schemaRef ds:uri="http://purl.org/dc/dcmitype/"/>
    <ds:schemaRef ds:uri="http://www.w3.org/XML/1998/namespace"/>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6125ffc9-2c56-435e-8267-1393444907b2"/>
    <ds:schemaRef ds:uri="7c1bd8dc-4e40-424f-a15f-9ffcd522197f"/>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285E0D32-4B5B-4D8C-A264-BD6FD1A8B8E8}"/>
</file>

<file path=customXml/itemProps3.xml><?xml version="1.0" encoding="utf-8"?>
<ds:datastoreItem xmlns:ds="http://schemas.openxmlformats.org/officeDocument/2006/customXml" ds:itemID="{0AA2910D-4917-49C0-8FBC-BFF7ABD28CFE}">
  <ds:schemaRefs>
    <ds:schemaRef ds:uri="http://schemas.microsoft.com/sharepoint/v3/contenttype/forms"/>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otalTime>13639</TotalTime>
  <Words>5508</Words>
  <Application>Microsoft Office PowerPoint</Application>
  <PresentationFormat>On-screen Show (4:3)</PresentationFormat>
  <Paragraphs>433</Paragraphs>
  <Slides>63</Slides>
  <Notes>18</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63</vt:i4>
      </vt:variant>
    </vt:vector>
  </HeadingPairs>
  <TitlesOfParts>
    <vt:vector size="78" baseType="lpstr">
      <vt:lpstr>Arial</vt:lpstr>
      <vt:lpstr>Calibri</vt:lpstr>
      <vt:lpstr>Sakkal Majalla</vt:lpstr>
      <vt:lpstr>Verdana</vt:lpstr>
      <vt:lpstr>Wingdings</vt:lpstr>
      <vt:lpstr>1_Art and Design</vt:lpstr>
      <vt:lpstr>2_Beauty Therapy</vt:lpstr>
      <vt:lpstr>3_Business</vt:lpstr>
      <vt:lpstr>4_Construction</vt:lpstr>
      <vt:lpstr>5_Creative Media</vt:lpstr>
      <vt:lpstr>6_Engineering</vt:lpstr>
      <vt:lpstr>7_Hospitality</vt:lpstr>
      <vt:lpstr>8_Information Technology</vt:lpstr>
      <vt:lpstr>9_Land-based</vt:lpstr>
      <vt:lpstr>10_Travel and Tourism</vt:lpstr>
      <vt:lpstr>الوحدة 1 استكشاف إدارة الأعمال  </vt:lpstr>
      <vt:lpstr>استكشاف إدارة الأعمال</vt:lpstr>
      <vt:lpstr>أهداف التعلم</vt:lpstr>
      <vt:lpstr>هدف التعلّم أ  </vt:lpstr>
      <vt:lpstr>PowerPoint Presentation</vt:lpstr>
      <vt:lpstr>الأعمال المملوكة بشكل خاص</vt:lpstr>
      <vt:lpstr>المسؤولية المحدودة</vt:lpstr>
      <vt:lpstr>المسؤولية غير المحدودة</vt:lpstr>
      <vt:lpstr>العامة وغير البرحية</vt:lpstr>
      <vt:lpstr>أغراض الأعمال</vt:lpstr>
      <vt:lpstr>القطاعات </vt:lpstr>
      <vt:lpstr>النطاق</vt:lpstr>
      <vt:lpstr>الحجم</vt:lpstr>
      <vt:lpstr>أسباب النجاح</vt:lpstr>
      <vt:lpstr>أ 2 أصحاب المصلحة وتأثيرهم </vt:lpstr>
      <vt:lpstr>أصحاب المصلحة الداخليين</vt:lpstr>
      <vt:lpstr>أصحاب المصلحة الداخليين</vt:lpstr>
      <vt:lpstr>أصحاب المصلحة الخارجيين</vt:lpstr>
      <vt:lpstr>أصحاب المصلحة الخارجيين</vt:lpstr>
      <vt:lpstr>أصحاب المصلحة الخارجيين</vt:lpstr>
      <vt:lpstr>أصحاب المصلحة الخارجيين</vt:lpstr>
      <vt:lpstr>طرق التواصل مع أصحاب المصلحة</vt:lpstr>
      <vt:lpstr>هدف التعلّم ب  </vt:lpstr>
      <vt:lpstr>PowerPoint Presentation</vt:lpstr>
      <vt:lpstr>الهياكل التنظيمية</vt:lpstr>
      <vt:lpstr>PowerPoint Presentation</vt:lpstr>
      <vt:lpstr>نشاط الهياكل التنظيمية</vt:lpstr>
      <vt:lpstr>المجالات الوظيفية/التشغيلية</vt:lpstr>
      <vt:lpstr>المجالات الوظيفية/التشغيلية</vt:lpstr>
      <vt:lpstr>المجالات الوظيفية/التشغيلية</vt:lpstr>
      <vt:lpstr>ب2 الغايات والأهداف</vt:lpstr>
      <vt:lpstr>PowerPoint Presentation</vt:lpstr>
      <vt:lpstr>الأهداف الذكية</vt:lpstr>
      <vt:lpstr>هدف التعلم ج  </vt:lpstr>
      <vt:lpstr>ج1 البيئة الخارجية</vt:lpstr>
      <vt:lpstr>PESTLE (بيستل) :</vt:lpstr>
      <vt:lpstr>PESTLE (بيستل) :</vt:lpstr>
      <vt:lpstr>PESTLE (بيستل) :</vt:lpstr>
      <vt:lpstr>PESTLE (بيستل) :</vt:lpstr>
      <vt:lpstr>PESTLE (بيستل) :</vt:lpstr>
      <vt:lpstr>PESTLE (بيستل) :</vt:lpstr>
      <vt:lpstr>PESTLE (بيستل) :</vt:lpstr>
      <vt:lpstr>PESTLE (بيستل) :</vt:lpstr>
      <vt:lpstr>ج 2 البيئة الداخلية</vt:lpstr>
      <vt:lpstr>ج 3 البيئة التنافسية</vt:lpstr>
      <vt:lpstr>ج 3 البيئة التنافسية</vt:lpstr>
      <vt:lpstr>ج 3 البيئة التنافسية</vt:lpstr>
      <vt:lpstr>ج 4 الفوائد والمخاطر  المرتبطة بالابتكار</vt:lpstr>
      <vt:lpstr>ج 4 الفوائد والمخاطر  المرتبطة بالابتكار</vt:lpstr>
      <vt:lpstr>ج 4 الفوائد والمخاطر  المرتبطة بالابتكار</vt:lpstr>
      <vt:lpstr>ج 4 الفوائد والمخاطر  المرتبطة بالابتكار</vt:lpstr>
      <vt:lpstr>ج 5 تحليل الوضع</vt:lpstr>
      <vt:lpstr>تحليل نقاط القوة والضعف والفرص والتهديدات (سوات)</vt:lpstr>
      <vt:lpstr>مكونات التسويق الخمسة</vt:lpstr>
      <vt:lpstr>القوى الخمس لبورتر</vt:lpstr>
      <vt:lpstr>القوى الخمس لبورتر</vt:lpstr>
      <vt:lpstr>القوى الخمس لبورتر</vt:lpstr>
      <vt:lpstr>القوى الخمس لبورتر</vt:lpstr>
      <vt:lpstr>التأثير والاستجابة  للتسعير والإنتاج</vt:lpstr>
      <vt:lpstr>التأثير والاستجابة  للتسعير والإنتاج</vt:lpstr>
      <vt:lpstr>التأثير والاستجابة  للتسعير والإنتاج</vt:lpstr>
      <vt:lpstr>التأثير والاستجابة  للتسعير والإنتاج</vt:lpstr>
      <vt:lpstr>شكر وتقدير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Construction Science</dc:title>
  <dc:creator>Microsoft Office User</dc:creator>
  <cp:lastModifiedBy>Paul Winser</cp:lastModifiedBy>
  <cp:revision>124</cp:revision>
  <dcterms:created xsi:type="dcterms:W3CDTF">2020-07-15T07:14:47Z</dcterms:created>
  <dcterms:modified xsi:type="dcterms:W3CDTF">2024-05-28T15:37:22Z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0x01010011F2AC0EC27FF3458662E003F8FEC281</vt:lpwstr>
  </property>
  <property fmtid="{D5CDD505-2E9C-101B-9397-08002B2CF9AE}" pid="4" name="MediaServiceImageTags">
    <vt:lpwstr/>
  </property>
</Properties>
</file>